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  <p:sldMasterId id="2147483850" r:id="rId2"/>
    <p:sldMasterId id="2147483857" r:id="rId3"/>
  </p:sldMasterIdLst>
  <p:notesMasterIdLst>
    <p:notesMasterId r:id="rId21"/>
  </p:notesMasterIdLst>
  <p:sldIdLst>
    <p:sldId id="268" r:id="rId4"/>
    <p:sldId id="257" r:id="rId5"/>
    <p:sldId id="261" r:id="rId6"/>
    <p:sldId id="273" r:id="rId7"/>
    <p:sldId id="265" r:id="rId8"/>
    <p:sldId id="264" r:id="rId9"/>
    <p:sldId id="271" r:id="rId10"/>
    <p:sldId id="272" r:id="rId11"/>
    <p:sldId id="274" r:id="rId12"/>
    <p:sldId id="276" r:id="rId13"/>
    <p:sldId id="275" r:id="rId14"/>
    <p:sldId id="277" r:id="rId15"/>
    <p:sldId id="266" r:id="rId16"/>
    <p:sldId id="270" r:id="rId17"/>
    <p:sldId id="269" r:id="rId18"/>
    <p:sldId id="259" r:id="rId19"/>
    <p:sldId id="260" r:id="rId20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6" autoAdjust="0"/>
    <p:restoredTop sz="84829" autoAdjust="0"/>
  </p:normalViewPr>
  <p:slideViewPr>
    <p:cSldViewPr showGuides="1">
      <p:cViewPr varScale="1">
        <p:scale>
          <a:sx n="100" d="100"/>
          <a:sy n="100" d="100"/>
        </p:scale>
        <p:origin x="160" y="5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tiff>
</file>

<file path=ppt/media/image10.png>
</file>

<file path=ppt/media/image11.png>
</file>

<file path=ppt/media/image2.tiff>
</file>

<file path=ppt/media/image3.tiff>
</file>

<file path=ppt/media/image4.tiff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3EA60-DCD5-4CEA-9797-8B86D265F1B6}" type="datetimeFigureOut">
              <a:rPr lang="en-US" smtClean="0"/>
              <a:t>2/19/19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49319-894C-408B-B4B6-BD66869E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8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code on the left might have something to do with the Disobey CTF. </a:t>
            </a:r>
          </a:p>
          <a:p>
            <a:r>
              <a:rPr lang="en-US" baseline="0" dirty="0" smtClean="0"/>
              <a:t>(Notice that the mighty </a:t>
            </a:r>
            <a:r>
              <a:rPr lang="en-US" baseline="0" dirty="0" err="1" smtClean="0"/>
              <a:t>owodelta</a:t>
            </a:r>
            <a:r>
              <a:rPr lang="en-US" baseline="0" dirty="0" smtClean="0"/>
              <a:t> has been there)</a:t>
            </a:r>
          </a:p>
          <a:p>
            <a:endParaRPr lang="en-US" baseline="0" dirty="0" smtClean="0"/>
          </a:p>
          <a:p>
            <a:r>
              <a:rPr lang="en-US" baseline="0" dirty="0" smtClean="0"/>
              <a:t>(Btw. The script on the left is not the final version, but close)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49319-894C-408B-B4B6-BD66869EE4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94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Pretty simple..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smtClean="0"/>
              <a:t>Import some</a:t>
            </a:r>
            <a:r>
              <a:rPr lang="en-US" baseline="0" dirty="0" smtClean="0"/>
              <a:t> libraries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Variable assignment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If statement</a:t>
            </a:r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Notice that no curly braces, </a:t>
            </a:r>
            <a:r>
              <a:rPr lang="en-US" baseline="0" smtClean="0"/>
              <a:t>just spaces and indentation used.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49319-894C-408B-B4B6-BD66869EE4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40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main loop is pretty</a:t>
            </a:r>
            <a:r>
              <a:rPr lang="en-US" baseline="0" dirty="0" smtClean="0"/>
              <a:t> much the same always. I omitted the reverse shell, because it’s not really mandatory and it also may change, depending on the actual vulnerability.</a:t>
            </a:r>
          </a:p>
          <a:p>
            <a:r>
              <a:rPr lang="en-US" baseline="0" dirty="0" smtClean="0"/>
              <a:t>Very simple template, but very handy!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49319-894C-408B-B4B6-BD66869EE46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88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https://twitter.com/SolitaOy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https://www.facebook.com/Solita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https://www.linkedin.com/company/solita-oy/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https://www.youtube.com/user/SolitaOy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49319-894C-408B-B4B6-BD66869EE46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17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company/solita-oy/" TargetMode="External"/><Relationship Id="rId4" Type="http://schemas.openxmlformats.org/officeDocument/2006/relationships/hyperlink" Target="https://twitter.com/SolitaOy" TargetMode="External"/><Relationship Id="rId5" Type="http://schemas.openxmlformats.org/officeDocument/2006/relationships/hyperlink" Target="https://www.youtube.com/user/SolitaOy" TargetMode="External"/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facebook.com/Solita" TargetMode="Externa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company/solita-oy/" TargetMode="External"/><Relationship Id="rId4" Type="http://schemas.openxmlformats.org/officeDocument/2006/relationships/hyperlink" Target="https://twitter.com/SolitaOy" TargetMode="External"/><Relationship Id="rId5" Type="http://schemas.openxmlformats.org/officeDocument/2006/relationships/hyperlink" Target="https://www.youtube.com/user/SolitaOy" TargetMode="External"/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facebook.com/Solita" TargetMode="Externa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company/solita-oy/" TargetMode="External"/><Relationship Id="rId4" Type="http://schemas.openxmlformats.org/officeDocument/2006/relationships/hyperlink" Target="https://twitter.com/SolitaOy" TargetMode="External"/><Relationship Id="rId5" Type="http://schemas.openxmlformats.org/officeDocument/2006/relationships/hyperlink" Target="https://www.youtube.com/user/SolitaOy" TargetMode="External"/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facebook.com/Solita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="" xmlns:a16="http://schemas.microsoft.com/office/drawing/2014/main" id="{BF2B93C1-1AA3-4815-BF07-4FC1B61ADA5B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7C05B29B-B1FA-4D86-B8D2-B9B6A56F90C0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80CD8554-813C-4814-876A-15E345196845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9F11283C-5E19-469A-8C0F-6424A5EF6599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aphic 4">
            <a:extLst>
              <a:ext uri="{FF2B5EF4-FFF2-40B4-BE49-F238E27FC236}">
                <a16:creationId xmlns="" xmlns:a16="http://schemas.microsoft.com/office/drawing/2014/main" id="{9FB24934-82E3-4AC1-B89C-4EEB75721B4F}"/>
              </a:ext>
            </a:extLst>
          </p:cNvPr>
          <p:cNvGrpSpPr/>
          <p:nvPr/>
        </p:nvGrpSpPr>
        <p:grpSpPr bwMode="black">
          <a:xfrm rot="5400000">
            <a:off x="11143050" y="5652285"/>
            <a:ext cx="1309690" cy="252000"/>
            <a:chOff x="11143050" y="5652285"/>
            <a:chExt cx="1309690" cy="252000"/>
          </a:xfrm>
        </p:grpSpPr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D7F7A8A6-13DB-455F-B985-32AACCD00C38}"/>
                </a:ext>
              </a:extLst>
            </p:cNvPr>
            <p:cNvSpPr/>
            <p:nvPr/>
          </p:nvSpPr>
          <p:spPr bwMode="black">
            <a:xfrm>
              <a:off x="11381536" y="5650618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2" y="2162"/>
                    <a:pt x="124777" y="1340"/>
                  </a:cubicBezTo>
                  <a:cubicBezTo>
                    <a:pt x="193772" y="518"/>
                    <a:pt x="250370" y="55782"/>
                    <a:pt x="251193" y="124777"/>
                  </a:cubicBezTo>
                  <a:cubicBezTo>
                    <a:pt x="251204" y="125770"/>
                    <a:pt x="251204" y="126763"/>
                    <a:pt x="251193" y="127755"/>
                  </a:cubicBezTo>
                  <a:cubicBezTo>
                    <a:pt x="251193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4" y="164934"/>
                    <a:pt x="192754" y="12775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E9F17953-B0F4-4B1B-AB5B-CCAFC834E7B1}"/>
                </a:ext>
              </a:extLst>
            </p:cNvPr>
            <p:cNvSpPr/>
            <p:nvPr/>
          </p:nvSpPr>
          <p:spPr bwMode="black">
            <a:xfrm>
              <a:off x="11681709" y="5654965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DCE85ECC-5F06-4EAA-839F-900DF9D07297}"/>
                </a:ext>
              </a:extLst>
            </p:cNvPr>
            <p:cNvSpPr/>
            <p:nvPr/>
          </p:nvSpPr>
          <p:spPr bwMode="black">
            <a:xfrm>
              <a:off x="11905137" y="5654965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8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85429419-D032-4969-BBD9-6EC613ADC73B}"/>
                </a:ext>
              </a:extLst>
            </p:cNvPr>
            <p:cNvSpPr/>
            <p:nvPr/>
          </p:nvSpPr>
          <p:spPr bwMode="black">
            <a:xfrm>
              <a:off x="12018643" y="5654965"/>
              <a:ext cx="198761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2BD68D77-9852-47A1-BE50-4793B67E24B6}"/>
                </a:ext>
              </a:extLst>
            </p:cNvPr>
            <p:cNvSpPr/>
            <p:nvPr/>
          </p:nvSpPr>
          <p:spPr bwMode="black">
            <a:xfrm>
              <a:off x="12213837" y="5654965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3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9FC4215B-AAC6-4658-977E-731BE0DED342}"/>
                </a:ext>
              </a:extLst>
            </p:cNvPr>
            <p:cNvSpPr/>
            <p:nvPr/>
          </p:nvSpPr>
          <p:spPr bwMode="black">
            <a:xfrm>
              <a:off x="11141719" y="5650954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3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976331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7" name="Graphic 8">
            <a:extLst>
              <a:ext uri="{FF2B5EF4-FFF2-40B4-BE49-F238E27FC236}">
                <a16:creationId xmlns="" xmlns:a16="http://schemas.microsoft.com/office/drawing/2014/main" id="{E25EA3FB-8C88-4D95-B008-A6FEBFE4275C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E563487E-E493-4D99-9131-DECA678115DE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84AE9B53-A20B-4414-B5B6-AA901B45B937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8F0BA50E-EDD6-4B0F-83D7-BF0A32223F39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="" xmlns:a16="http://schemas.microsoft.com/office/drawing/2014/main" id="{BA222040-4EC3-4D85-B4F7-A44E85F953C8}"/>
              </a:ext>
            </a:extLst>
          </p:cNvPr>
          <p:cNvGrpSpPr/>
          <p:nvPr/>
        </p:nvGrpSpPr>
        <p:grpSpPr bwMode="black">
          <a:xfrm rot="5400000">
            <a:off x="11143050" y="5652285"/>
            <a:ext cx="1309690" cy="252000"/>
            <a:chOff x="11143050" y="5652285"/>
            <a:chExt cx="1309690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F9845BC2-A162-4C5C-BE7D-A4F99AD1929E}"/>
                </a:ext>
              </a:extLst>
            </p:cNvPr>
            <p:cNvSpPr/>
            <p:nvPr/>
          </p:nvSpPr>
          <p:spPr bwMode="black">
            <a:xfrm>
              <a:off x="11381536" y="5650618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2" y="2162"/>
                    <a:pt x="124777" y="1340"/>
                  </a:cubicBezTo>
                  <a:cubicBezTo>
                    <a:pt x="193772" y="518"/>
                    <a:pt x="250370" y="55782"/>
                    <a:pt x="251193" y="124777"/>
                  </a:cubicBezTo>
                  <a:cubicBezTo>
                    <a:pt x="251204" y="125770"/>
                    <a:pt x="251204" y="126763"/>
                    <a:pt x="251193" y="127755"/>
                  </a:cubicBezTo>
                  <a:cubicBezTo>
                    <a:pt x="251193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4" y="164934"/>
                    <a:pt x="192754" y="12775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BEA05670-5C64-4277-9948-083DC77BFDD4}"/>
                </a:ext>
              </a:extLst>
            </p:cNvPr>
            <p:cNvSpPr/>
            <p:nvPr/>
          </p:nvSpPr>
          <p:spPr bwMode="black">
            <a:xfrm>
              <a:off x="11681709" y="5654965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15546AA4-076B-4334-9AA7-9CB78ABD211A}"/>
                </a:ext>
              </a:extLst>
            </p:cNvPr>
            <p:cNvSpPr/>
            <p:nvPr/>
          </p:nvSpPr>
          <p:spPr bwMode="black">
            <a:xfrm>
              <a:off x="11905137" y="5654965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8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A53DB6D7-3C65-48B3-8427-2EFF04E45B8D}"/>
                </a:ext>
              </a:extLst>
            </p:cNvPr>
            <p:cNvSpPr/>
            <p:nvPr/>
          </p:nvSpPr>
          <p:spPr bwMode="black">
            <a:xfrm>
              <a:off x="12018643" y="5654965"/>
              <a:ext cx="198761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FFC778A3-CD4E-4BB1-BBE6-85DF60117682}"/>
                </a:ext>
              </a:extLst>
            </p:cNvPr>
            <p:cNvSpPr/>
            <p:nvPr/>
          </p:nvSpPr>
          <p:spPr bwMode="black">
            <a:xfrm>
              <a:off x="12213837" y="5654965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3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1AA972B0-6501-42BB-A84D-F3EE666D4BFC}"/>
                </a:ext>
              </a:extLst>
            </p:cNvPr>
            <p:cNvSpPr/>
            <p:nvPr/>
          </p:nvSpPr>
          <p:spPr bwMode="black">
            <a:xfrm>
              <a:off x="11141719" y="5650954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3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560622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7" name="Graphic 8">
            <a:extLst>
              <a:ext uri="{FF2B5EF4-FFF2-40B4-BE49-F238E27FC236}">
                <a16:creationId xmlns="" xmlns:a16="http://schemas.microsoft.com/office/drawing/2014/main" id="{0AD26B0E-E82E-4007-9571-FEC2BDE26A29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01E69DCE-C81A-46B1-BF74-5AC6DE380594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C8C614AD-F910-4EE8-9D47-257DF6A748EB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967FF678-C1AE-403C-8BE2-F037A70F2C10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="" xmlns:a16="http://schemas.microsoft.com/office/drawing/2014/main" id="{438A3DF8-7A43-44AF-A53C-E8CF73F4DCB0}"/>
              </a:ext>
            </a:extLst>
          </p:cNvPr>
          <p:cNvGrpSpPr/>
          <p:nvPr/>
        </p:nvGrpSpPr>
        <p:grpSpPr bwMode="black">
          <a:xfrm rot="5400000">
            <a:off x="11143050" y="5652285"/>
            <a:ext cx="1309690" cy="252000"/>
            <a:chOff x="11143050" y="5652285"/>
            <a:chExt cx="1309690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F6C85390-FB16-4397-868A-A5DE1EC7DA32}"/>
                </a:ext>
              </a:extLst>
            </p:cNvPr>
            <p:cNvSpPr/>
            <p:nvPr/>
          </p:nvSpPr>
          <p:spPr bwMode="black">
            <a:xfrm>
              <a:off x="11381536" y="5650618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2" y="2162"/>
                    <a:pt x="124777" y="1340"/>
                  </a:cubicBezTo>
                  <a:cubicBezTo>
                    <a:pt x="193772" y="518"/>
                    <a:pt x="250370" y="55782"/>
                    <a:pt x="251193" y="124777"/>
                  </a:cubicBezTo>
                  <a:cubicBezTo>
                    <a:pt x="251204" y="125770"/>
                    <a:pt x="251204" y="126763"/>
                    <a:pt x="251193" y="127755"/>
                  </a:cubicBezTo>
                  <a:cubicBezTo>
                    <a:pt x="251193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4" y="164934"/>
                    <a:pt x="192754" y="12775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5B79C5D9-391E-47C1-B4A2-CCF5C006296C}"/>
                </a:ext>
              </a:extLst>
            </p:cNvPr>
            <p:cNvSpPr/>
            <p:nvPr/>
          </p:nvSpPr>
          <p:spPr bwMode="black">
            <a:xfrm>
              <a:off x="11681709" y="5654965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6307FFE0-CEE3-4726-848F-B2668AD6362A}"/>
                </a:ext>
              </a:extLst>
            </p:cNvPr>
            <p:cNvSpPr/>
            <p:nvPr/>
          </p:nvSpPr>
          <p:spPr bwMode="black">
            <a:xfrm>
              <a:off x="11905137" y="5654965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8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EF9A82B4-40F9-41EA-90B6-504ADA9095E9}"/>
                </a:ext>
              </a:extLst>
            </p:cNvPr>
            <p:cNvSpPr/>
            <p:nvPr/>
          </p:nvSpPr>
          <p:spPr bwMode="black">
            <a:xfrm>
              <a:off x="12018643" y="5654965"/>
              <a:ext cx="198761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90101CA1-0B36-4DB8-9718-CA9E85D94FFD}"/>
                </a:ext>
              </a:extLst>
            </p:cNvPr>
            <p:cNvSpPr/>
            <p:nvPr/>
          </p:nvSpPr>
          <p:spPr bwMode="black">
            <a:xfrm>
              <a:off x="12213837" y="5654965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3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60040D2E-CC6B-4986-940F-50EE13317E97}"/>
                </a:ext>
              </a:extLst>
            </p:cNvPr>
            <p:cNvSpPr/>
            <p:nvPr/>
          </p:nvSpPr>
          <p:spPr bwMode="black">
            <a:xfrm>
              <a:off x="11141719" y="5650954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3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620587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7" name="Graphic 4">
            <a:extLst>
              <a:ext uri="{FF2B5EF4-FFF2-40B4-BE49-F238E27FC236}">
                <a16:creationId xmlns="" xmlns:a16="http://schemas.microsoft.com/office/drawing/2014/main" id="{ED675BD9-9AFE-4F6F-A76E-E97833684865}"/>
              </a:ext>
            </a:extLst>
          </p:cNvPr>
          <p:cNvGrpSpPr/>
          <p:nvPr/>
        </p:nvGrpSpPr>
        <p:grpSpPr>
          <a:xfrm rot="5400000">
            <a:off x="11142000" y="5652000"/>
            <a:ext cx="1309689" cy="252000"/>
            <a:chOff x="11142000" y="5652000"/>
            <a:chExt cx="1309689" cy="252000"/>
          </a:xfrm>
        </p:grpSpPr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C0AD1781-0024-4FE8-A05B-CF50060EF853}"/>
                </a:ext>
              </a:extLst>
            </p:cNvPr>
            <p:cNvSpPr/>
            <p:nvPr/>
          </p:nvSpPr>
          <p:spPr>
            <a:xfrm>
              <a:off x="11380486" y="5650333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3" y="2162"/>
                    <a:pt x="124777" y="1340"/>
                  </a:cubicBezTo>
                  <a:cubicBezTo>
                    <a:pt x="193772" y="518"/>
                    <a:pt x="250371" y="55783"/>
                    <a:pt x="251192" y="124777"/>
                  </a:cubicBezTo>
                  <a:cubicBezTo>
                    <a:pt x="251205" y="125770"/>
                    <a:pt x="251205" y="126763"/>
                    <a:pt x="251192" y="127755"/>
                  </a:cubicBezTo>
                  <a:cubicBezTo>
                    <a:pt x="251192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3" y="164934"/>
                    <a:pt x="192753" y="127755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64709F49-C25B-428B-953A-670808799601}"/>
                </a:ext>
              </a:extLst>
            </p:cNvPr>
            <p:cNvSpPr/>
            <p:nvPr/>
          </p:nvSpPr>
          <p:spPr>
            <a:xfrm>
              <a:off x="11680658" y="5654680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42E53472-6B99-4570-84D7-FF77C20E0685}"/>
                </a:ext>
              </a:extLst>
            </p:cNvPr>
            <p:cNvSpPr/>
            <p:nvPr/>
          </p:nvSpPr>
          <p:spPr>
            <a:xfrm>
              <a:off x="11904086" y="5654680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7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40C20F06-C65C-4CDE-9559-CE31885B3DC4}"/>
                </a:ext>
              </a:extLst>
            </p:cNvPr>
            <p:cNvSpPr/>
            <p:nvPr/>
          </p:nvSpPr>
          <p:spPr>
            <a:xfrm>
              <a:off x="12017593" y="5654680"/>
              <a:ext cx="198760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130C37BD-589A-4ADB-B0CA-5B8650ACD7B7}"/>
                </a:ext>
              </a:extLst>
            </p:cNvPr>
            <p:cNvSpPr/>
            <p:nvPr/>
          </p:nvSpPr>
          <p:spPr>
            <a:xfrm>
              <a:off x="12212786" y="5654680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2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AED6D218-1E30-4F56-A540-70AF98C70302}"/>
                </a:ext>
              </a:extLst>
            </p:cNvPr>
            <p:cNvSpPr/>
            <p:nvPr/>
          </p:nvSpPr>
          <p:spPr>
            <a:xfrm>
              <a:off x="11140669" y="5650669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2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aphic 8">
            <a:extLst>
              <a:ext uri="{FF2B5EF4-FFF2-40B4-BE49-F238E27FC236}">
                <a16:creationId xmlns="" xmlns:a16="http://schemas.microsoft.com/office/drawing/2014/main" id="{33EF0848-F15A-42DE-A8FB-B69861FF13D8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A1518FB7-6B0E-4F2E-81AD-36AE6BB42896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EB146AF0-C0CF-49CA-BB1F-0AD221E1B80A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1901D8F1-D79F-47E1-9E3F-633B59894832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74973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4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2000" y="1746095"/>
            <a:ext cx="10728000" cy="1692000"/>
          </a:xfrm>
        </p:spPr>
        <p:txBody>
          <a:bodyPr anchor="b"/>
          <a:lstStyle>
            <a:lvl1pPr algn="l">
              <a:lnSpc>
                <a:spcPct val="8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2000" y="3852000"/>
            <a:ext cx="10728000" cy="1692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5" name="Graphic 9">
            <a:extLst>
              <a:ext uri="{FF2B5EF4-FFF2-40B4-BE49-F238E27FC236}">
                <a16:creationId xmlns="" xmlns:a16="http://schemas.microsoft.com/office/drawing/2014/main" id="{8DA81E44-03D4-48B6-B8E7-63C612F9E6FC}"/>
              </a:ext>
            </a:extLst>
          </p:cNvPr>
          <p:cNvGrpSpPr/>
          <p:nvPr/>
        </p:nvGrpSpPr>
        <p:grpSpPr bwMode="black"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AEC16A74-9F9C-4179-98D3-7C17C30E36AE}"/>
                </a:ext>
              </a:extLst>
            </p:cNvPr>
            <p:cNvSpPr/>
            <p:nvPr/>
          </p:nvSpPr>
          <p:spPr bwMode="black"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9C87F885-FF63-4FDA-BDB1-767CCA74F6C2}"/>
                </a:ext>
              </a:extLst>
            </p:cNvPr>
            <p:cNvSpPr/>
            <p:nvPr/>
          </p:nvSpPr>
          <p:spPr bwMode="black"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16A6BA6D-05C1-465C-8099-AEB3B28F9028}"/>
                </a:ext>
              </a:extLst>
            </p:cNvPr>
            <p:cNvSpPr/>
            <p:nvPr/>
          </p:nvSpPr>
          <p:spPr bwMode="black"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23708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5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2000" y="1746095"/>
            <a:ext cx="10728000" cy="1692000"/>
          </a:xfrm>
        </p:spPr>
        <p:txBody>
          <a:bodyPr anchor="b"/>
          <a:lstStyle>
            <a:lvl1pPr algn="l">
              <a:lnSpc>
                <a:spcPct val="8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2000" y="3852000"/>
            <a:ext cx="10728000" cy="1692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7" name="Graphic 9">
            <a:extLst>
              <a:ext uri="{FF2B5EF4-FFF2-40B4-BE49-F238E27FC236}">
                <a16:creationId xmlns="" xmlns:a16="http://schemas.microsoft.com/office/drawing/2014/main" id="{F4EFB0B5-7197-4951-8077-E70A06BDAB05}"/>
              </a:ext>
            </a:extLst>
          </p:cNvPr>
          <p:cNvGrpSpPr/>
          <p:nvPr/>
        </p:nvGrpSpPr>
        <p:grpSpPr bwMode="black"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54880835-7B4F-4AC6-AE79-2992D190F3EB}"/>
                </a:ext>
              </a:extLst>
            </p:cNvPr>
            <p:cNvSpPr/>
            <p:nvPr/>
          </p:nvSpPr>
          <p:spPr bwMode="black"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FC444C1B-DD4C-43B5-BFF1-1954F26F775B}"/>
                </a:ext>
              </a:extLst>
            </p:cNvPr>
            <p:cNvSpPr/>
            <p:nvPr/>
          </p:nvSpPr>
          <p:spPr bwMode="black"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615BBAAD-9656-4691-A8E3-DE6A5BA51C99}"/>
                </a:ext>
              </a:extLst>
            </p:cNvPr>
            <p:cNvSpPr/>
            <p:nvPr/>
          </p:nvSpPr>
          <p:spPr bwMode="black"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812094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 6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2000" y="1746095"/>
            <a:ext cx="10728000" cy="1692000"/>
          </a:xfrm>
        </p:spPr>
        <p:txBody>
          <a:bodyPr anchor="b"/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2000" y="3852000"/>
            <a:ext cx="10728000" cy="1692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871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431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764000"/>
            <a:ext cx="5148000" cy="4644000"/>
          </a:xfrm>
        </p:spPr>
        <p:txBody>
          <a:bodyPr lIns="0" tIns="0" rIns="0" bIns="0"/>
          <a:lstStyle>
            <a:lvl1pPr>
              <a:buClr>
                <a:schemeClr val="tx1"/>
              </a:buClr>
              <a:defRPr sz="2000"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  <a:lvl6pPr marL="1260000" indent="0">
              <a:buNone/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1203" y="1764000"/>
            <a:ext cx="5148000" cy="4644000"/>
          </a:xfrm>
        </p:spPr>
        <p:txBody>
          <a:bodyPr lIns="0" tIns="0" rIns="0" bIns="0"/>
          <a:lstStyle>
            <a:lvl1pPr>
              <a:buClr>
                <a:schemeClr val="tx1"/>
              </a:buClr>
              <a:defRPr sz="2000"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753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764000"/>
            <a:ext cx="5148000" cy="654735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DC1E3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18735"/>
            <a:ext cx="5148000" cy="3960000"/>
          </a:xfrm>
        </p:spPr>
        <p:txBody>
          <a:bodyPr lIns="0" tIns="0" rIns="0" bIns="0">
            <a:normAutofit/>
          </a:bodyPr>
          <a:lstStyle>
            <a:lvl1pPr marL="239994" indent="-239994">
              <a:lnSpc>
                <a:spcPct val="120000"/>
              </a:lnSpc>
              <a:spcBef>
                <a:spcPts val="800"/>
              </a:spcBef>
              <a:buClr>
                <a:schemeClr val="tx1"/>
              </a:buClr>
              <a:defRPr sz="1600"/>
            </a:lvl1pPr>
            <a:lvl2pPr marL="479988" indent="-239994">
              <a:lnSpc>
                <a:spcPct val="120000"/>
              </a:lnSpc>
              <a:buClr>
                <a:schemeClr val="tx1"/>
              </a:buClr>
              <a:defRPr sz="1600"/>
            </a:lvl2pPr>
            <a:lvl3pPr marL="719982" indent="-239994">
              <a:lnSpc>
                <a:spcPct val="120000"/>
              </a:lnSpc>
              <a:buClr>
                <a:schemeClr val="tx1"/>
              </a:buClr>
              <a:defRPr sz="1600"/>
            </a:lvl3pPr>
            <a:lvl4pPr marL="959976" indent="-239994">
              <a:lnSpc>
                <a:spcPct val="120000"/>
              </a:lnSpc>
              <a:buClr>
                <a:schemeClr val="tx1"/>
              </a:buClr>
              <a:defRPr sz="1600"/>
            </a:lvl4pPr>
            <a:lvl5pPr marL="1199970" indent="-239994">
              <a:lnSpc>
                <a:spcPct val="120000"/>
              </a:lnSpc>
              <a:buClr>
                <a:schemeClr val="tx1"/>
              </a:buCl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11203" y="1764000"/>
            <a:ext cx="5148000" cy="654735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DC1E3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1203" y="2418735"/>
            <a:ext cx="5148000" cy="3960000"/>
          </a:xfrm>
        </p:spPr>
        <p:txBody>
          <a:bodyPr lIns="0" tIns="0" rIns="0" bIns="0">
            <a:normAutofit/>
          </a:bodyPr>
          <a:lstStyle>
            <a:lvl1pPr marL="239994" indent="-239994" algn="l" defTabSz="914377" rtl="0" eaLnBrk="1" latinLnBrk="0" hangingPunct="1">
              <a:lnSpc>
                <a:spcPct val="120000"/>
              </a:lnSpc>
              <a:spcBef>
                <a:spcPts val="800"/>
              </a:spcBef>
              <a:buClr>
                <a:schemeClr val="tx1"/>
              </a:buClr>
              <a:defRPr lang="en-US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88" indent="-239994" algn="l" defTabSz="914377" rtl="0" eaLnBrk="1" latinLnBrk="0" hangingPunct="1">
              <a:lnSpc>
                <a:spcPct val="120000"/>
              </a:lnSpc>
              <a:buClr>
                <a:schemeClr val="tx1"/>
              </a:buClr>
              <a:defRPr lang="en-US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9982" indent="-239994" algn="l" defTabSz="914377" rtl="0" eaLnBrk="1" latinLnBrk="0" hangingPunct="1">
              <a:lnSpc>
                <a:spcPct val="120000"/>
              </a:lnSpc>
              <a:buClr>
                <a:schemeClr val="tx1"/>
              </a:buClr>
              <a:defRPr lang="en-US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976" indent="-239994" algn="l" defTabSz="914377" rtl="0" eaLnBrk="1" latinLnBrk="0" hangingPunct="1">
              <a:lnSpc>
                <a:spcPct val="120000"/>
              </a:lnSpc>
              <a:buClr>
                <a:schemeClr val="tx1"/>
              </a:buClr>
              <a:defRPr lang="en-US" sz="16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99970" indent="-239994" algn="l" defTabSz="914377" rtl="0" eaLnBrk="1" latinLnBrk="0" hangingPunct="1">
              <a:lnSpc>
                <a:spcPct val="120000"/>
              </a:lnSpc>
              <a:buClr>
                <a:schemeClr val="tx1"/>
              </a:buClr>
              <a:defRPr lang="en-US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711E5A-708E-4CEB-BC0F-092EBB2A9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27688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664000" y="1764000"/>
            <a:ext cx="3060000" cy="654735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64000" y="2418735"/>
            <a:ext cx="3060000" cy="2837265"/>
          </a:xfrm>
        </p:spPr>
        <p:txBody>
          <a:bodyPr lIns="0" tIns="0" rIns="0" bIns="0">
            <a:normAutofit/>
          </a:bodyPr>
          <a:lstStyle>
            <a:lvl1pPr marL="239994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1pPr>
            <a:lvl2pPr marL="479988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2pPr>
            <a:lvl3pPr marL="719982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3pPr>
            <a:lvl4pPr marL="959976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4pPr>
            <a:lvl5pPr marL="1199970" indent="-239994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8289393" y="1764000"/>
            <a:ext cx="3060000" cy="654735"/>
          </a:xfrm>
        </p:spPr>
        <p:txBody>
          <a:bodyPr lIns="0" tIns="0" rIns="0" bIns="0"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89393" y="2418735"/>
            <a:ext cx="3060000" cy="2837265"/>
          </a:xfrm>
        </p:spPr>
        <p:txBody>
          <a:bodyPr lIns="0" tIns="0" rIns="0" bIns="0">
            <a:normAutofit/>
          </a:bodyPr>
          <a:lstStyle>
            <a:lvl1pPr marL="239994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88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9982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59976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99970" indent="-239994" algn="l" defTabSz="91437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711E5A-708E-4CEB-BC0F-092EBB2A9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84ACD263-91D6-4A6E-8E7A-5B415ED4C4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2000" y="1764000"/>
            <a:ext cx="1764000" cy="349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9" name="Picture Placeholder 7">
            <a:extLst>
              <a:ext uri="{FF2B5EF4-FFF2-40B4-BE49-F238E27FC236}">
                <a16:creationId xmlns="" xmlns:a16="http://schemas.microsoft.com/office/drawing/2014/main" id="{DE4DCAF6-42DE-4779-AA39-B8DA8E9EF7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1203" y="1764000"/>
            <a:ext cx="1764000" cy="349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1049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7999" y="1764000"/>
            <a:ext cx="6738501" cy="4643437"/>
          </a:xfrm>
        </p:spPr>
        <p:txBody>
          <a:bodyPr lIns="0" tIns="0" rIns="0" bIns="0">
            <a:normAutofit/>
          </a:bodyPr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b="1"/>
            </a:lvl1pPr>
            <a:lvl2pPr marL="479988" indent="-239994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 marL="719982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3pPr>
            <a:lvl4pPr marL="959976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4pPr>
            <a:lvl5pPr marL="1199970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711E5A-708E-4CEB-BC0F-092EBB2A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8000" y="270000"/>
            <a:ext cx="6738502" cy="1116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FE147ED2-827E-418A-950A-5BD72110F2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68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46666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1116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  <a:lvl6pPr>
              <a:buClr>
                <a:schemeClr val="tx1"/>
              </a:buClr>
              <a:defRPr/>
            </a:lvl6pPr>
            <a:lvl7pPr>
              <a:buClr>
                <a:schemeClr val="tx1"/>
              </a:buClr>
              <a:defRPr/>
            </a:lvl7pPr>
            <a:lvl8pPr>
              <a:buClr>
                <a:schemeClr val="tx1"/>
              </a:buClr>
              <a:defRPr/>
            </a:lvl8pPr>
            <a:lvl9pPr>
              <a:buClr>
                <a:schemeClr val="tx1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570026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711E5A-708E-4CEB-BC0F-092EBB2A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00" y="270000"/>
            <a:ext cx="6738502" cy="1116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000" y="1764000"/>
            <a:ext cx="6738501" cy="4643437"/>
          </a:xfrm>
        </p:spPr>
        <p:txBody>
          <a:bodyPr lIns="0" tIns="0" rIns="0" bIns="0">
            <a:normAutofit/>
          </a:bodyPr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000" b="1"/>
            </a:lvl1pPr>
            <a:lvl2pPr marL="479988" indent="-239994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 marL="719982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3pPr>
            <a:lvl4pPr marL="959976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4pPr>
            <a:lvl5pPr marL="1199970" indent="-239994">
              <a:lnSpc>
                <a:spcPct val="120000"/>
              </a:lnSpc>
              <a:spcAft>
                <a:spcPts val="600"/>
              </a:spcAft>
              <a:buClr>
                <a:schemeClr val="tx1"/>
              </a:buCl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FE147ED2-827E-418A-950A-5BD72110F2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36000" y="1764000"/>
            <a:ext cx="3204000" cy="320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6" name="Text Placeholder 7">
            <a:extLst>
              <a:ext uri="{FF2B5EF4-FFF2-40B4-BE49-F238E27FC236}">
                <a16:creationId xmlns="" xmlns:a16="http://schemas.microsoft.com/office/drawing/2014/main" id="{FBE68796-D8BB-4866-80E6-56C6C63CBF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36000" y="5148000"/>
            <a:ext cx="3203999" cy="1248111"/>
          </a:xfrm>
        </p:spPr>
        <p:txBody>
          <a:bodyPr lIns="0" tIns="0" rIns="10800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b="0">
                <a:solidFill>
                  <a:schemeClr val="tx1"/>
                </a:solidFill>
              </a:defRPr>
            </a:lvl1pPr>
            <a:lvl2pPr marL="503987" indent="0">
              <a:buFontTx/>
              <a:buNone/>
              <a:defRPr/>
            </a:lvl2pPr>
            <a:lvl3pPr marL="983975" indent="0">
              <a:buFontTx/>
              <a:buNone/>
              <a:defRPr/>
            </a:lvl3pPr>
            <a:lvl4pPr marL="1463963" indent="0">
              <a:buFontTx/>
              <a:buNone/>
              <a:defRPr/>
            </a:lvl4pPr>
            <a:lvl5pPr marL="1943951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31346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04FFA7B9-ABF0-47D1-B924-07C15CFB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1">
            <a:extLst>
              <a:ext uri="{FF2B5EF4-FFF2-40B4-BE49-F238E27FC236}">
                <a16:creationId xmlns="" xmlns:a16="http://schemas.microsoft.com/office/drawing/2014/main" id="{FE147ED2-827E-418A-950A-5BD72110F2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2000" y="1512000"/>
            <a:ext cx="2376000" cy="158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1">
            <a:extLst>
              <a:ext uri="{FF2B5EF4-FFF2-40B4-BE49-F238E27FC236}">
                <a16:creationId xmlns="" xmlns:a16="http://schemas.microsoft.com/office/drawing/2014/main" id="{B4D0CB38-592A-4014-92A2-4FD661AF1E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2000" y="3420000"/>
            <a:ext cx="2376488" cy="2736000"/>
          </a:xfrm>
        </p:spPr>
        <p:txBody>
          <a:bodyPr lIns="0" tIns="0" rIns="0" bIns="0">
            <a:normAutofit/>
          </a:bodyPr>
          <a:lstStyle>
            <a:lvl1pPr marL="25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b="1"/>
            </a:lvl1pPr>
            <a:lvl2pPr marL="252000">
              <a:defRPr sz="1400"/>
            </a:lvl2pPr>
            <a:lvl3pPr marL="504000">
              <a:defRPr sz="1400"/>
            </a:lvl3pPr>
            <a:lvl4pPr marL="756000">
              <a:defRPr sz="1400"/>
            </a:lvl4pPr>
            <a:lvl5pPr marL="100800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="" xmlns:a16="http://schemas.microsoft.com/office/drawing/2014/main" id="{522E9E51-B077-4C73-818A-3108007A030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00571" y="1512000"/>
            <a:ext cx="2376000" cy="158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="" xmlns:a16="http://schemas.microsoft.com/office/drawing/2014/main" id="{69CADED1-3049-4033-9043-F1FB1D18E8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00083" y="3429000"/>
            <a:ext cx="2376488" cy="2736000"/>
          </a:xfrm>
        </p:spPr>
        <p:txBody>
          <a:bodyPr lIns="0" tIns="0" rIns="0" bIns="0">
            <a:normAutofit/>
          </a:bodyPr>
          <a:lstStyle>
            <a:lvl1pPr marL="25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b="1"/>
            </a:lvl1pPr>
            <a:lvl2pPr marL="252000">
              <a:defRPr sz="1400"/>
            </a:lvl2pPr>
            <a:lvl3pPr marL="504000">
              <a:defRPr sz="1400"/>
            </a:lvl3pPr>
            <a:lvl4pPr marL="756000">
              <a:defRPr sz="1400"/>
            </a:lvl4pPr>
            <a:lvl5pPr marL="100800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="" xmlns:a16="http://schemas.microsoft.com/office/drawing/2014/main" id="{EE626BEF-087B-4C7B-83F8-6E88D19E14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89142" y="1512000"/>
            <a:ext cx="2376000" cy="158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2" name="Text Placeholder 3">
            <a:extLst>
              <a:ext uri="{FF2B5EF4-FFF2-40B4-BE49-F238E27FC236}">
                <a16:creationId xmlns="" xmlns:a16="http://schemas.microsoft.com/office/drawing/2014/main" id="{CDFE6AFC-46D9-45F2-BB3B-D955F94D43E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88166" y="3438000"/>
            <a:ext cx="2376488" cy="2736000"/>
          </a:xfrm>
        </p:spPr>
        <p:txBody>
          <a:bodyPr lIns="0" tIns="0" rIns="0" bIns="0">
            <a:normAutofit/>
          </a:bodyPr>
          <a:lstStyle>
            <a:lvl1pPr marL="25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b="1"/>
            </a:lvl1pPr>
            <a:lvl2pPr marL="252000">
              <a:defRPr sz="1400"/>
            </a:lvl2pPr>
            <a:lvl3pPr marL="504000">
              <a:defRPr sz="1400"/>
            </a:lvl3pPr>
            <a:lvl4pPr marL="756000">
              <a:defRPr sz="1400"/>
            </a:lvl4pPr>
            <a:lvl5pPr marL="100800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="" xmlns:a16="http://schemas.microsoft.com/office/drawing/2014/main" id="{CC6EEEF5-0609-4434-AF8D-86C5163B5D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77713" y="1512000"/>
            <a:ext cx="2376000" cy="158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3" name="Text Placeholder 4">
            <a:extLst>
              <a:ext uri="{FF2B5EF4-FFF2-40B4-BE49-F238E27FC236}">
                <a16:creationId xmlns="" xmlns:a16="http://schemas.microsoft.com/office/drawing/2014/main" id="{DB2F39E1-89B3-405F-94C3-CFFB3FFC52E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976249" y="3447000"/>
            <a:ext cx="2376488" cy="2736000"/>
          </a:xfrm>
        </p:spPr>
        <p:txBody>
          <a:bodyPr lIns="0" tIns="0" rIns="0" bIns="0">
            <a:normAutofit/>
          </a:bodyPr>
          <a:lstStyle>
            <a:lvl1pPr marL="2520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b="1"/>
            </a:lvl1pPr>
            <a:lvl2pPr marL="252000">
              <a:defRPr sz="1400"/>
            </a:lvl2pPr>
            <a:lvl3pPr marL="504000">
              <a:defRPr sz="1400"/>
            </a:lvl3pPr>
            <a:lvl4pPr marL="756000">
              <a:defRPr sz="1400"/>
            </a:lvl4pPr>
            <a:lvl5pPr marL="100800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1216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0094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790286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83863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773239"/>
            <a:ext cx="10728000" cy="1890230"/>
          </a:xfrm>
        </p:spPr>
        <p:txBody>
          <a:bodyPr lIns="0" anchor="b"/>
          <a:lstStyle>
            <a:lvl1pPr algn="l">
              <a:lnSpc>
                <a:spcPct val="9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thank you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2000" y="4140000"/>
            <a:ext cx="5472000" cy="360000"/>
          </a:xfrm>
        </p:spPr>
        <p:txBody>
          <a:bodyPr lIns="0" t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b="1" cap="all" baseline="0" dirty="0" smtClean="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lang="en-US" sz="2133" cap="all" baseline="0" dirty="0" smtClean="0">
                <a:latin typeface="+mj-lt"/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12000" y="4528319"/>
            <a:ext cx="5472000" cy="1548000"/>
          </a:xfrm>
        </p:spPr>
        <p:txBody>
          <a:bodyPr lIns="0" tIns="0" rIns="0" bIns="0"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 lang="fi-FI" dirty="0" smtClean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lang="en-US" sz="1867" dirty="0" smtClean="0">
                <a:solidFill>
                  <a:schemeClr val="bg1"/>
                </a:solidFill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467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Tel</a:t>
            </a:r>
            <a:br>
              <a:rPr lang="en-US" dirty="0"/>
            </a:br>
            <a:r>
              <a:rPr lang="en-US" dirty="0"/>
              <a:t>firstname.lastname@email.fi</a:t>
            </a:r>
            <a:br>
              <a:rPr lang="en-US" dirty="0"/>
            </a:br>
            <a:r>
              <a:rPr lang="en-US" dirty="0"/>
              <a:t>Twitter: @username</a:t>
            </a:r>
          </a:p>
          <a:p>
            <a:pPr lvl="1"/>
            <a:endParaRPr lang="en-US" dirty="0"/>
          </a:p>
        </p:txBody>
      </p:sp>
      <p:grpSp>
        <p:nvGrpSpPr>
          <p:cNvPr id="6" name="Graphic 9">
            <a:extLst>
              <a:ext uri="{FF2B5EF4-FFF2-40B4-BE49-F238E27FC236}">
                <a16:creationId xmlns="" xmlns:a16="http://schemas.microsoft.com/office/drawing/2014/main" id="{6EFC42C3-9E2C-4853-BFEE-75DCF87F6256}"/>
              </a:ext>
            </a:extLst>
          </p:cNvPr>
          <p:cNvGrpSpPr/>
          <p:nvPr/>
        </p:nvGrpSpPr>
        <p:grpSpPr bwMode="black"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959D5CD1-B757-4F8D-8B73-62041812EEFB}"/>
                </a:ext>
              </a:extLst>
            </p:cNvPr>
            <p:cNvSpPr/>
            <p:nvPr/>
          </p:nvSpPr>
          <p:spPr bwMode="black"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0ED70092-A26F-4ED0-8AC1-05BD52C263A4}"/>
                </a:ext>
              </a:extLst>
            </p:cNvPr>
            <p:cNvSpPr/>
            <p:nvPr/>
          </p:nvSpPr>
          <p:spPr bwMode="black"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335DA4E6-9452-4E0B-BF02-3D350BA361DF}"/>
                </a:ext>
              </a:extLst>
            </p:cNvPr>
            <p:cNvSpPr/>
            <p:nvPr/>
          </p:nvSpPr>
          <p:spPr bwMode="black"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Freeform: Shape 10">
            <a:hlinkClick r:id="rId2"/>
            <a:extLst>
              <a:ext uri="{FF2B5EF4-FFF2-40B4-BE49-F238E27FC236}">
                <a16:creationId xmlns="" xmlns:a16="http://schemas.microsoft.com/office/drawing/2014/main" id="{7731863B-7069-4FF6-9859-6C086D71F305}"/>
              </a:ext>
            </a:extLst>
          </p:cNvPr>
          <p:cNvSpPr>
            <a:spLocks noChangeAspect="1"/>
          </p:cNvSpPr>
          <p:nvPr/>
        </p:nvSpPr>
        <p:spPr>
          <a:xfrm>
            <a:off x="11380410" y="6278897"/>
            <a:ext cx="360000" cy="360000"/>
          </a:xfrm>
          <a:custGeom>
            <a:avLst/>
            <a:gdLst/>
            <a:ahLst/>
            <a:cxnLst/>
            <a:rect l="0" t="0" r="0" b="0"/>
            <a:pathLst>
              <a:path w="289687" h="289687">
                <a:moveTo>
                  <a:pt x="245176" y="38"/>
                </a:moveTo>
                <a:lnTo>
                  <a:pt x="48188" y="38"/>
                </a:lnTo>
                <a:cubicBezTo>
                  <a:pt x="22589" y="38"/>
                  <a:pt x="38" y="18637"/>
                  <a:pt x="38" y="44237"/>
                </a:cubicBezTo>
                <a:lnTo>
                  <a:pt x="38" y="241224"/>
                </a:lnTo>
                <a:cubicBezTo>
                  <a:pt x="38" y="266823"/>
                  <a:pt x="22589" y="289726"/>
                  <a:pt x="48188" y="289726"/>
                </a:cubicBezTo>
                <a:lnTo>
                  <a:pt x="170156" y="289726"/>
                </a:lnTo>
                <a:cubicBezTo>
                  <a:pt x="169928" y="251757"/>
                  <a:pt x="170211" y="209475"/>
                  <a:pt x="170026" y="172735"/>
                </a:cubicBezTo>
                <a:cubicBezTo>
                  <a:pt x="162247" y="172656"/>
                  <a:pt x="154461" y="172254"/>
                  <a:pt x="146681" y="172134"/>
                </a:cubicBezTo>
                <a:cubicBezTo>
                  <a:pt x="146710" y="159150"/>
                  <a:pt x="146693" y="145896"/>
                  <a:pt x="146698" y="132913"/>
                </a:cubicBezTo>
                <a:cubicBezTo>
                  <a:pt x="154473" y="132817"/>
                  <a:pt x="162252" y="132799"/>
                  <a:pt x="170026" y="132725"/>
                </a:cubicBezTo>
                <a:cubicBezTo>
                  <a:pt x="170264" y="120099"/>
                  <a:pt x="169789" y="107395"/>
                  <a:pt x="170275" y="94780"/>
                </a:cubicBezTo>
                <a:cubicBezTo>
                  <a:pt x="171051" y="84792"/>
                  <a:pt x="174859" y="74697"/>
                  <a:pt x="182327" y="67796"/>
                </a:cubicBezTo>
                <a:cubicBezTo>
                  <a:pt x="191368" y="59191"/>
                  <a:pt x="204224" y="56267"/>
                  <a:pt x="216349" y="55905"/>
                </a:cubicBezTo>
                <a:cubicBezTo>
                  <a:pt x="229169" y="55790"/>
                  <a:pt x="241990" y="55851"/>
                  <a:pt x="254817" y="55857"/>
                </a:cubicBezTo>
                <a:cubicBezTo>
                  <a:pt x="254867" y="69385"/>
                  <a:pt x="254867" y="82915"/>
                  <a:pt x="254811" y="96443"/>
                </a:cubicBezTo>
                <a:cubicBezTo>
                  <a:pt x="246522" y="96429"/>
                  <a:pt x="238228" y="96459"/>
                  <a:pt x="229939" y="96425"/>
                </a:cubicBezTo>
                <a:cubicBezTo>
                  <a:pt x="224688" y="96097"/>
                  <a:pt x="219290" y="100080"/>
                  <a:pt x="218335" y="105291"/>
                </a:cubicBezTo>
                <a:cubicBezTo>
                  <a:pt x="218210" y="114344"/>
                  <a:pt x="218290" y="123401"/>
                  <a:pt x="218294" y="132451"/>
                </a:cubicBezTo>
                <a:cubicBezTo>
                  <a:pt x="230448" y="132503"/>
                  <a:pt x="242606" y="132437"/>
                  <a:pt x="254760" y="132482"/>
                </a:cubicBezTo>
                <a:cubicBezTo>
                  <a:pt x="253871" y="145581"/>
                  <a:pt x="252242" y="158616"/>
                  <a:pt x="250341" y="171602"/>
                </a:cubicBezTo>
                <a:cubicBezTo>
                  <a:pt x="239603" y="171698"/>
                  <a:pt x="228857" y="172667"/>
                  <a:pt x="218125" y="172728"/>
                </a:cubicBezTo>
                <a:cubicBezTo>
                  <a:pt x="218034" y="209457"/>
                  <a:pt x="218153" y="251756"/>
                  <a:pt x="218060" y="289725"/>
                </a:cubicBezTo>
                <a:lnTo>
                  <a:pt x="245175" y="289725"/>
                </a:lnTo>
                <a:cubicBezTo>
                  <a:pt x="270774" y="289725"/>
                  <a:pt x="289725" y="266823"/>
                  <a:pt x="289725" y="241223"/>
                </a:cubicBezTo>
                <a:lnTo>
                  <a:pt x="289725" y="44237"/>
                </a:lnTo>
                <a:cubicBezTo>
                  <a:pt x="289726" y="18637"/>
                  <a:pt x="270775" y="38"/>
                  <a:pt x="245176" y="38"/>
                </a:cubicBezTo>
                <a:close/>
              </a:path>
            </a:pathLst>
          </a:custGeom>
          <a:solidFill>
            <a:srgbClr val="FFFFFF"/>
          </a:solidFill>
          <a:ln w="688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" name="Freeform: Shape 12">
            <a:hlinkClick r:id="rId3"/>
            <a:extLst>
              <a:ext uri="{FF2B5EF4-FFF2-40B4-BE49-F238E27FC236}">
                <a16:creationId xmlns="" xmlns:a16="http://schemas.microsoft.com/office/drawing/2014/main" id="{F7DAABDE-DAF1-4374-99B5-B89C691DBC52}"/>
              </a:ext>
            </a:extLst>
          </p:cNvPr>
          <p:cNvSpPr/>
          <p:nvPr/>
        </p:nvSpPr>
        <p:spPr>
          <a:xfrm>
            <a:off x="10792236" y="6278544"/>
            <a:ext cx="360706" cy="360706"/>
          </a:xfrm>
          <a:custGeom>
            <a:avLst/>
            <a:gdLst/>
            <a:ahLst/>
            <a:cxnLst/>
            <a:rect l="0" t="0" r="0" b="0"/>
            <a:pathLst>
              <a:path w="360705" h="360705">
                <a:moveTo>
                  <a:pt x="324529" y="529"/>
                </a:moveTo>
                <a:lnTo>
                  <a:pt x="36529" y="529"/>
                </a:lnTo>
                <a:cubicBezTo>
                  <a:pt x="16729" y="529"/>
                  <a:pt x="529" y="16729"/>
                  <a:pt x="529" y="36529"/>
                </a:cubicBezTo>
                <a:lnTo>
                  <a:pt x="529" y="324529"/>
                </a:lnTo>
                <a:cubicBezTo>
                  <a:pt x="529" y="344329"/>
                  <a:pt x="16729" y="360529"/>
                  <a:pt x="36529" y="360529"/>
                </a:cubicBezTo>
                <a:lnTo>
                  <a:pt x="324529" y="360529"/>
                </a:lnTo>
                <a:cubicBezTo>
                  <a:pt x="344329" y="360529"/>
                  <a:pt x="360529" y="344329"/>
                  <a:pt x="360529" y="324529"/>
                </a:cubicBezTo>
                <a:lnTo>
                  <a:pt x="360529" y="36529"/>
                </a:lnTo>
                <a:cubicBezTo>
                  <a:pt x="360529" y="16729"/>
                  <a:pt x="344329" y="529"/>
                  <a:pt x="324529" y="529"/>
                </a:cubicBezTo>
                <a:close/>
                <a:moveTo>
                  <a:pt x="108529" y="306529"/>
                </a:moveTo>
                <a:lnTo>
                  <a:pt x="54529" y="306529"/>
                </a:lnTo>
                <a:lnTo>
                  <a:pt x="54529" y="144529"/>
                </a:lnTo>
                <a:lnTo>
                  <a:pt x="108529" y="144529"/>
                </a:lnTo>
                <a:lnTo>
                  <a:pt x="108529" y="306529"/>
                </a:lnTo>
                <a:close/>
                <a:moveTo>
                  <a:pt x="81529" y="113929"/>
                </a:moveTo>
                <a:cubicBezTo>
                  <a:pt x="63529" y="113929"/>
                  <a:pt x="49129" y="99529"/>
                  <a:pt x="49129" y="81529"/>
                </a:cubicBezTo>
                <a:cubicBezTo>
                  <a:pt x="49129" y="63529"/>
                  <a:pt x="63529" y="49129"/>
                  <a:pt x="81529" y="49129"/>
                </a:cubicBezTo>
                <a:cubicBezTo>
                  <a:pt x="99529" y="49129"/>
                  <a:pt x="113929" y="63529"/>
                  <a:pt x="113929" y="81529"/>
                </a:cubicBezTo>
                <a:cubicBezTo>
                  <a:pt x="113929" y="99529"/>
                  <a:pt x="99529" y="113929"/>
                  <a:pt x="81529" y="113929"/>
                </a:cubicBezTo>
                <a:close/>
                <a:moveTo>
                  <a:pt x="306529" y="306529"/>
                </a:moveTo>
                <a:lnTo>
                  <a:pt x="252529" y="306529"/>
                </a:lnTo>
                <a:lnTo>
                  <a:pt x="252529" y="211129"/>
                </a:lnTo>
                <a:cubicBezTo>
                  <a:pt x="252529" y="196730"/>
                  <a:pt x="239929" y="184129"/>
                  <a:pt x="225529" y="184129"/>
                </a:cubicBezTo>
                <a:cubicBezTo>
                  <a:pt x="211129" y="184129"/>
                  <a:pt x="198529" y="196730"/>
                  <a:pt x="198529" y="211129"/>
                </a:cubicBezTo>
                <a:lnTo>
                  <a:pt x="198529" y="306529"/>
                </a:lnTo>
                <a:lnTo>
                  <a:pt x="144529" y="306529"/>
                </a:lnTo>
                <a:lnTo>
                  <a:pt x="144529" y="144529"/>
                </a:lnTo>
                <a:lnTo>
                  <a:pt x="198529" y="144529"/>
                </a:lnTo>
                <a:lnTo>
                  <a:pt x="198529" y="166129"/>
                </a:lnTo>
                <a:cubicBezTo>
                  <a:pt x="207529" y="151729"/>
                  <a:pt x="227329" y="140929"/>
                  <a:pt x="243529" y="140929"/>
                </a:cubicBezTo>
                <a:cubicBezTo>
                  <a:pt x="277729" y="140929"/>
                  <a:pt x="306529" y="169729"/>
                  <a:pt x="306529" y="203929"/>
                </a:cubicBezTo>
                <a:lnTo>
                  <a:pt x="306529" y="306529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: Shape 13">
            <a:hlinkClick r:id="rId4"/>
            <a:extLst>
              <a:ext uri="{FF2B5EF4-FFF2-40B4-BE49-F238E27FC236}">
                <a16:creationId xmlns="" xmlns:a16="http://schemas.microsoft.com/office/drawing/2014/main" id="{69537613-00BC-4104-A4B6-D500C509C4B1}"/>
              </a:ext>
            </a:extLst>
          </p:cNvPr>
          <p:cNvSpPr>
            <a:spLocks noChangeAspect="1"/>
          </p:cNvSpPr>
          <p:nvPr/>
        </p:nvSpPr>
        <p:spPr>
          <a:xfrm>
            <a:off x="10139172" y="6278897"/>
            <a:ext cx="425597" cy="360000"/>
          </a:xfrm>
          <a:custGeom>
            <a:avLst/>
            <a:gdLst/>
            <a:ahLst/>
            <a:cxnLst/>
            <a:rect l="0" t="0" r="0" b="0"/>
            <a:pathLst>
              <a:path w="360661" h="305073">
                <a:moveTo>
                  <a:pt x="349679" y="43543"/>
                </a:moveTo>
                <a:cubicBezTo>
                  <a:pt x="347905" y="44062"/>
                  <a:pt x="346131" y="44544"/>
                  <a:pt x="344358" y="44993"/>
                </a:cubicBezTo>
                <a:cubicBezTo>
                  <a:pt x="333516" y="47731"/>
                  <a:pt x="332519" y="44119"/>
                  <a:pt x="340369" y="36148"/>
                </a:cubicBezTo>
                <a:cubicBezTo>
                  <a:pt x="343884" y="32577"/>
                  <a:pt x="346990" y="28692"/>
                  <a:pt x="349688" y="24497"/>
                </a:cubicBezTo>
                <a:cubicBezTo>
                  <a:pt x="355734" y="15088"/>
                  <a:pt x="350490" y="10985"/>
                  <a:pt x="340203" y="15380"/>
                </a:cubicBezTo>
                <a:cubicBezTo>
                  <a:pt x="336533" y="16948"/>
                  <a:pt x="332803" y="18369"/>
                  <a:pt x="329021" y="19637"/>
                </a:cubicBezTo>
                <a:cubicBezTo>
                  <a:pt x="318421" y="23196"/>
                  <a:pt x="303380" y="17827"/>
                  <a:pt x="293935" y="11836"/>
                </a:cubicBezTo>
                <a:cubicBezTo>
                  <a:pt x="282012" y="4275"/>
                  <a:pt x="268461" y="496"/>
                  <a:pt x="253278" y="496"/>
                </a:cubicBezTo>
                <a:cubicBezTo>
                  <a:pt x="232011" y="496"/>
                  <a:pt x="213884" y="7997"/>
                  <a:pt x="198886" y="22986"/>
                </a:cubicBezTo>
                <a:cubicBezTo>
                  <a:pt x="183893" y="37983"/>
                  <a:pt x="176393" y="56115"/>
                  <a:pt x="176393" y="77377"/>
                </a:cubicBezTo>
                <a:cubicBezTo>
                  <a:pt x="176393" y="80285"/>
                  <a:pt x="176559" y="83237"/>
                  <a:pt x="176887" y="86230"/>
                </a:cubicBezTo>
                <a:cubicBezTo>
                  <a:pt x="177426" y="91102"/>
                  <a:pt x="169221" y="94634"/>
                  <a:pt x="158148" y="93070"/>
                </a:cubicBezTo>
                <a:cubicBezTo>
                  <a:pt x="134196" y="89688"/>
                  <a:pt x="111439" y="82431"/>
                  <a:pt x="89873" y="71305"/>
                </a:cubicBezTo>
                <a:cubicBezTo>
                  <a:pt x="68485" y="60273"/>
                  <a:pt x="49608" y="46390"/>
                  <a:pt x="33246" y="29655"/>
                </a:cubicBezTo>
                <a:cubicBezTo>
                  <a:pt x="25424" y="21657"/>
                  <a:pt x="14846" y="22346"/>
                  <a:pt x="11926" y="33143"/>
                </a:cubicBezTo>
                <a:cubicBezTo>
                  <a:pt x="10176" y="39615"/>
                  <a:pt x="9306" y="46345"/>
                  <a:pt x="9306" y="53336"/>
                </a:cubicBezTo>
                <a:cubicBezTo>
                  <a:pt x="9306" y="66511"/>
                  <a:pt x="12400" y="78729"/>
                  <a:pt x="18588" y="89993"/>
                </a:cubicBezTo>
                <a:cubicBezTo>
                  <a:pt x="21666" y="95598"/>
                  <a:pt x="25271" y="100672"/>
                  <a:pt x="29410" y="105213"/>
                </a:cubicBezTo>
                <a:cubicBezTo>
                  <a:pt x="36373" y="112855"/>
                  <a:pt x="35307" y="117290"/>
                  <a:pt x="25616" y="114573"/>
                </a:cubicBezTo>
                <a:cubicBezTo>
                  <a:pt x="15928" y="111855"/>
                  <a:pt x="8829" y="107821"/>
                  <a:pt x="8829" y="108085"/>
                </a:cubicBezTo>
                <a:cubicBezTo>
                  <a:pt x="8829" y="108348"/>
                  <a:pt x="8829" y="108563"/>
                  <a:pt x="8829" y="108563"/>
                </a:cubicBezTo>
                <a:cubicBezTo>
                  <a:pt x="8829" y="127124"/>
                  <a:pt x="14657" y="143433"/>
                  <a:pt x="26320" y="157474"/>
                </a:cubicBezTo>
                <a:cubicBezTo>
                  <a:pt x="33505" y="166125"/>
                  <a:pt x="41852" y="172807"/>
                  <a:pt x="51358" y="177514"/>
                </a:cubicBezTo>
                <a:cubicBezTo>
                  <a:pt x="61381" y="182479"/>
                  <a:pt x="66051" y="185248"/>
                  <a:pt x="60446" y="185974"/>
                </a:cubicBezTo>
                <a:cubicBezTo>
                  <a:pt x="57064" y="186411"/>
                  <a:pt x="53662" y="186630"/>
                  <a:pt x="50240" y="186630"/>
                </a:cubicBezTo>
                <a:cubicBezTo>
                  <a:pt x="47924" y="186630"/>
                  <a:pt x="45494" y="186524"/>
                  <a:pt x="42958" y="186310"/>
                </a:cubicBezTo>
                <a:cubicBezTo>
                  <a:pt x="38949" y="185970"/>
                  <a:pt x="38228" y="194325"/>
                  <a:pt x="44307" y="203713"/>
                </a:cubicBezTo>
                <a:cubicBezTo>
                  <a:pt x="49139" y="211173"/>
                  <a:pt x="55323" y="217738"/>
                  <a:pt x="62856" y="223408"/>
                </a:cubicBezTo>
                <a:cubicBezTo>
                  <a:pt x="70519" y="229180"/>
                  <a:pt x="78777" y="233322"/>
                  <a:pt x="87618" y="235846"/>
                </a:cubicBezTo>
                <a:cubicBezTo>
                  <a:pt x="98375" y="238912"/>
                  <a:pt x="100533" y="244497"/>
                  <a:pt x="90942" y="250248"/>
                </a:cubicBezTo>
                <a:cubicBezTo>
                  <a:pt x="67210" y="264488"/>
                  <a:pt x="40945" y="271607"/>
                  <a:pt x="12154" y="271607"/>
                </a:cubicBezTo>
                <a:cubicBezTo>
                  <a:pt x="8910" y="271607"/>
                  <a:pt x="5816" y="271535"/>
                  <a:pt x="2860" y="271393"/>
                </a:cubicBezTo>
                <a:cubicBezTo>
                  <a:pt x="-2272" y="271146"/>
                  <a:pt x="1171" y="275665"/>
                  <a:pt x="11077" y="280854"/>
                </a:cubicBezTo>
                <a:cubicBezTo>
                  <a:pt x="42031" y="297066"/>
                  <a:pt x="75552" y="305166"/>
                  <a:pt x="111646" y="305166"/>
                </a:cubicBezTo>
                <a:cubicBezTo>
                  <a:pt x="138936" y="305166"/>
                  <a:pt x="164564" y="300845"/>
                  <a:pt x="188528" y="292198"/>
                </a:cubicBezTo>
                <a:cubicBezTo>
                  <a:pt x="212483" y="283551"/>
                  <a:pt x="232956" y="271963"/>
                  <a:pt x="249933" y="257444"/>
                </a:cubicBezTo>
                <a:cubicBezTo>
                  <a:pt x="266911" y="242925"/>
                  <a:pt x="281552" y="226227"/>
                  <a:pt x="293851" y="207341"/>
                </a:cubicBezTo>
                <a:cubicBezTo>
                  <a:pt x="306148" y="188457"/>
                  <a:pt x="315308" y="168741"/>
                  <a:pt x="321343" y="148196"/>
                </a:cubicBezTo>
                <a:cubicBezTo>
                  <a:pt x="327369" y="127646"/>
                  <a:pt x="330387" y="107056"/>
                  <a:pt x="330387" y="86425"/>
                </a:cubicBezTo>
                <a:cubicBezTo>
                  <a:pt x="330387" y="84566"/>
                  <a:pt x="330371" y="82897"/>
                  <a:pt x="330342" y="81428"/>
                </a:cubicBezTo>
                <a:cubicBezTo>
                  <a:pt x="330286" y="78665"/>
                  <a:pt x="337592" y="71189"/>
                  <a:pt x="345748" y="63539"/>
                </a:cubicBezTo>
                <a:cubicBezTo>
                  <a:pt x="349430" y="60084"/>
                  <a:pt x="352941" y="56459"/>
                  <a:pt x="356295" y="52657"/>
                </a:cubicBezTo>
                <a:cubicBezTo>
                  <a:pt x="363693" y="44260"/>
                  <a:pt x="360416" y="40413"/>
                  <a:pt x="349679" y="43543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5" name="Freeform: Shape 14">
            <a:hlinkClick r:id="rId5"/>
            <a:extLst>
              <a:ext uri="{FF2B5EF4-FFF2-40B4-BE49-F238E27FC236}">
                <a16:creationId xmlns="" xmlns:a16="http://schemas.microsoft.com/office/drawing/2014/main" id="{E19EBA75-A5DF-420D-B844-B7922CEA0F3F}"/>
              </a:ext>
            </a:extLst>
          </p:cNvPr>
          <p:cNvSpPr>
            <a:spLocks noChangeAspect="1"/>
          </p:cNvSpPr>
          <p:nvPr/>
        </p:nvSpPr>
        <p:spPr>
          <a:xfrm>
            <a:off x="9407115" y="6278897"/>
            <a:ext cx="504590" cy="360000"/>
          </a:xfrm>
          <a:custGeom>
            <a:avLst/>
            <a:gdLst/>
            <a:ahLst/>
            <a:cxnLst/>
            <a:rect l="0" t="0" r="0" b="0"/>
            <a:pathLst>
              <a:path w="360703" h="257343">
                <a:moveTo>
                  <a:pt x="360063" y="98894"/>
                </a:moveTo>
                <a:cubicBezTo>
                  <a:pt x="359932" y="91668"/>
                  <a:pt x="359359" y="82531"/>
                  <a:pt x="358359" y="71493"/>
                </a:cubicBezTo>
                <a:cubicBezTo>
                  <a:pt x="357353" y="60448"/>
                  <a:pt x="355913" y="50578"/>
                  <a:pt x="354042" y="41881"/>
                </a:cubicBezTo>
                <a:cubicBezTo>
                  <a:pt x="351900" y="32112"/>
                  <a:pt x="347249" y="23881"/>
                  <a:pt x="340090" y="17189"/>
                </a:cubicBezTo>
                <a:cubicBezTo>
                  <a:pt x="332932" y="10496"/>
                  <a:pt x="324600" y="6616"/>
                  <a:pt x="315095" y="5544"/>
                </a:cubicBezTo>
                <a:cubicBezTo>
                  <a:pt x="285382" y="2201"/>
                  <a:pt x="240483" y="527"/>
                  <a:pt x="180395" y="527"/>
                </a:cubicBezTo>
                <a:cubicBezTo>
                  <a:pt x="120307" y="527"/>
                  <a:pt x="75407" y="2201"/>
                  <a:pt x="45696" y="5544"/>
                </a:cubicBezTo>
                <a:cubicBezTo>
                  <a:pt x="36193" y="6616"/>
                  <a:pt x="27894" y="10496"/>
                  <a:pt x="20803" y="17189"/>
                </a:cubicBezTo>
                <a:cubicBezTo>
                  <a:pt x="13709" y="23879"/>
                  <a:pt x="9091" y="32110"/>
                  <a:pt x="6950" y="41881"/>
                </a:cubicBezTo>
                <a:cubicBezTo>
                  <a:pt x="4944" y="50581"/>
                  <a:pt x="3437" y="60450"/>
                  <a:pt x="2434" y="71493"/>
                </a:cubicBezTo>
                <a:cubicBezTo>
                  <a:pt x="1432" y="82531"/>
                  <a:pt x="862" y="91664"/>
                  <a:pt x="729" y="98894"/>
                </a:cubicBezTo>
                <a:cubicBezTo>
                  <a:pt x="593" y="106121"/>
                  <a:pt x="527" y="116157"/>
                  <a:pt x="527" y="129006"/>
                </a:cubicBezTo>
                <a:cubicBezTo>
                  <a:pt x="527" y="141853"/>
                  <a:pt x="593" y="151893"/>
                  <a:pt x="730" y="159118"/>
                </a:cubicBezTo>
                <a:cubicBezTo>
                  <a:pt x="863" y="166349"/>
                  <a:pt x="1432" y="175480"/>
                  <a:pt x="2434" y="186518"/>
                </a:cubicBezTo>
                <a:cubicBezTo>
                  <a:pt x="3438" y="197562"/>
                  <a:pt x="4877" y="207432"/>
                  <a:pt x="6751" y="216131"/>
                </a:cubicBezTo>
                <a:cubicBezTo>
                  <a:pt x="8892" y="225902"/>
                  <a:pt x="13542" y="234132"/>
                  <a:pt x="20702" y="240821"/>
                </a:cubicBezTo>
                <a:cubicBezTo>
                  <a:pt x="27863" y="247513"/>
                  <a:pt x="36196" y="251393"/>
                  <a:pt x="45697" y="252465"/>
                </a:cubicBezTo>
                <a:cubicBezTo>
                  <a:pt x="75407" y="255812"/>
                  <a:pt x="120305" y="257484"/>
                  <a:pt x="180396" y="257484"/>
                </a:cubicBezTo>
                <a:cubicBezTo>
                  <a:pt x="240489" y="257484"/>
                  <a:pt x="285383" y="255812"/>
                  <a:pt x="315096" y="252465"/>
                </a:cubicBezTo>
                <a:cubicBezTo>
                  <a:pt x="324600" y="251394"/>
                  <a:pt x="332896" y="247513"/>
                  <a:pt x="339990" y="240821"/>
                </a:cubicBezTo>
                <a:cubicBezTo>
                  <a:pt x="347084" y="234132"/>
                  <a:pt x="351698" y="225897"/>
                  <a:pt x="353840" y="216131"/>
                </a:cubicBezTo>
                <a:cubicBezTo>
                  <a:pt x="355847" y="207432"/>
                  <a:pt x="357353" y="197562"/>
                  <a:pt x="358359" y="186518"/>
                </a:cubicBezTo>
                <a:cubicBezTo>
                  <a:pt x="359359" y="175481"/>
                  <a:pt x="359928" y="166345"/>
                  <a:pt x="360063" y="159118"/>
                </a:cubicBezTo>
                <a:cubicBezTo>
                  <a:pt x="360197" y="151893"/>
                  <a:pt x="360264" y="141853"/>
                  <a:pt x="360264" y="129006"/>
                </a:cubicBezTo>
                <a:cubicBezTo>
                  <a:pt x="360264" y="116157"/>
                  <a:pt x="360198" y="106121"/>
                  <a:pt x="360063" y="98894"/>
                </a:cubicBezTo>
                <a:close/>
                <a:moveTo>
                  <a:pt x="251461" y="139847"/>
                </a:moveTo>
                <a:lnTo>
                  <a:pt x="148680" y="204083"/>
                </a:lnTo>
                <a:cubicBezTo>
                  <a:pt x="146805" y="205422"/>
                  <a:pt x="144528" y="206090"/>
                  <a:pt x="141853" y="206090"/>
                </a:cubicBezTo>
                <a:cubicBezTo>
                  <a:pt x="139847" y="206090"/>
                  <a:pt x="137772" y="205553"/>
                  <a:pt x="135631" y="204483"/>
                </a:cubicBezTo>
                <a:cubicBezTo>
                  <a:pt x="131216" y="202077"/>
                  <a:pt x="129009" y="198328"/>
                  <a:pt x="129009" y="193243"/>
                </a:cubicBezTo>
                <a:lnTo>
                  <a:pt x="129009" y="64769"/>
                </a:lnTo>
                <a:cubicBezTo>
                  <a:pt x="129009" y="59686"/>
                  <a:pt x="131216" y="55937"/>
                  <a:pt x="135631" y="53529"/>
                </a:cubicBezTo>
                <a:cubicBezTo>
                  <a:pt x="140183" y="51116"/>
                  <a:pt x="144531" y="51251"/>
                  <a:pt x="148680" y="53930"/>
                </a:cubicBezTo>
                <a:lnTo>
                  <a:pt x="251461" y="118168"/>
                </a:lnTo>
                <a:cubicBezTo>
                  <a:pt x="255475" y="120439"/>
                  <a:pt x="257482" y="124054"/>
                  <a:pt x="257482" y="129007"/>
                </a:cubicBezTo>
                <a:cubicBezTo>
                  <a:pt x="257482" y="133957"/>
                  <a:pt x="255474" y="137573"/>
                  <a:pt x="251461" y="139847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920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773239"/>
            <a:ext cx="10728000" cy="1890230"/>
          </a:xfrm>
        </p:spPr>
        <p:txBody>
          <a:bodyPr lIns="0" anchor="b"/>
          <a:lstStyle>
            <a:lvl1pPr algn="l">
              <a:lnSpc>
                <a:spcPct val="9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thank you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2000" y="4140000"/>
            <a:ext cx="5472000" cy="360000"/>
          </a:xfrm>
        </p:spPr>
        <p:txBody>
          <a:bodyPr lIns="0" t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b="1" cap="all" baseline="0" dirty="0" smtClean="0"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lang="en-US" sz="2133" cap="all" baseline="0" dirty="0" smtClean="0">
                <a:latin typeface="+mj-lt"/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12000" y="4528319"/>
            <a:ext cx="5472000" cy="1548000"/>
          </a:xfrm>
        </p:spPr>
        <p:txBody>
          <a:bodyPr lIns="0" tIns="0" rIns="0" bIns="0"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 lang="fi-FI" dirty="0" smtClean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lang="en-US" sz="1867" dirty="0" smtClean="0">
                <a:solidFill>
                  <a:schemeClr val="bg1"/>
                </a:solidFill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467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Tel</a:t>
            </a:r>
            <a:br>
              <a:rPr lang="en-US" dirty="0"/>
            </a:br>
            <a:r>
              <a:rPr lang="en-US" dirty="0"/>
              <a:t>firstname.lastname@email.fi</a:t>
            </a:r>
            <a:br>
              <a:rPr lang="en-US" dirty="0"/>
            </a:br>
            <a:r>
              <a:rPr lang="en-US" dirty="0"/>
              <a:t>Twitter: @username</a:t>
            </a:r>
          </a:p>
          <a:p>
            <a:pPr lvl="1"/>
            <a:endParaRPr lang="en-US" dirty="0"/>
          </a:p>
        </p:txBody>
      </p:sp>
      <p:grpSp>
        <p:nvGrpSpPr>
          <p:cNvPr id="6" name="Graphic 9">
            <a:extLst>
              <a:ext uri="{FF2B5EF4-FFF2-40B4-BE49-F238E27FC236}">
                <a16:creationId xmlns="" xmlns:a16="http://schemas.microsoft.com/office/drawing/2014/main" id="{CA1A1567-BA6C-48CF-92C7-CF4CC63BA312}"/>
              </a:ext>
            </a:extLst>
          </p:cNvPr>
          <p:cNvGrpSpPr/>
          <p:nvPr/>
        </p:nvGrpSpPr>
        <p:grpSpPr bwMode="black"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46972D5E-74BF-4CD5-8DC9-15CE24E72A78}"/>
                </a:ext>
              </a:extLst>
            </p:cNvPr>
            <p:cNvSpPr/>
            <p:nvPr/>
          </p:nvSpPr>
          <p:spPr bwMode="black"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4E6304CF-B792-4FFB-B040-F46E932FAA6C}"/>
                </a:ext>
              </a:extLst>
            </p:cNvPr>
            <p:cNvSpPr/>
            <p:nvPr/>
          </p:nvSpPr>
          <p:spPr bwMode="black"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3DF4B911-8EDA-4C5F-A32B-C8FD8AE32109}"/>
                </a:ext>
              </a:extLst>
            </p:cNvPr>
            <p:cNvSpPr/>
            <p:nvPr/>
          </p:nvSpPr>
          <p:spPr bwMode="black"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Freeform: Shape 10">
            <a:hlinkClick r:id="rId2"/>
            <a:extLst>
              <a:ext uri="{FF2B5EF4-FFF2-40B4-BE49-F238E27FC236}">
                <a16:creationId xmlns="" xmlns:a16="http://schemas.microsoft.com/office/drawing/2014/main" id="{2B40DF45-F582-4F59-8BCC-98F7248257A9}"/>
              </a:ext>
            </a:extLst>
          </p:cNvPr>
          <p:cNvSpPr>
            <a:spLocks noChangeAspect="1"/>
          </p:cNvSpPr>
          <p:nvPr/>
        </p:nvSpPr>
        <p:spPr>
          <a:xfrm>
            <a:off x="11380410" y="6278897"/>
            <a:ext cx="360000" cy="360000"/>
          </a:xfrm>
          <a:custGeom>
            <a:avLst/>
            <a:gdLst/>
            <a:ahLst/>
            <a:cxnLst/>
            <a:rect l="0" t="0" r="0" b="0"/>
            <a:pathLst>
              <a:path w="289687" h="289687">
                <a:moveTo>
                  <a:pt x="245176" y="38"/>
                </a:moveTo>
                <a:lnTo>
                  <a:pt x="48188" y="38"/>
                </a:lnTo>
                <a:cubicBezTo>
                  <a:pt x="22589" y="38"/>
                  <a:pt x="38" y="18637"/>
                  <a:pt x="38" y="44237"/>
                </a:cubicBezTo>
                <a:lnTo>
                  <a:pt x="38" y="241224"/>
                </a:lnTo>
                <a:cubicBezTo>
                  <a:pt x="38" y="266823"/>
                  <a:pt x="22589" y="289726"/>
                  <a:pt x="48188" y="289726"/>
                </a:cubicBezTo>
                <a:lnTo>
                  <a:pt x="170156" y="289726"/>
                </a:lnTo>
                <a:cubicBezTo>
                  <a:pt x="169928" y="251757"/>
                  <a:pt x="170211" y="209475"/>
                  <a:pt x="170026" y="172735"/>
                </a:cubicBezTo>
                <a:cubicBezTo>
                  <a:pt x="162247" y="172656"/>
                  <a:pt x="154461" y="172254"/>
                  <a:pt x="146681" y="172134"/>
                </a:cubicBezTo>
                <a:cubicBezTo>
                  <a:pt x="146710" y="159150"/>
                  <a:pt x="146693" y="145896"/>
                  <a:pt x="146698" y="132913"/>
                </a:cubicBezTo>
                <a:cubicBezTo>
                  <a:pt x="154473" y="132817"/>
                  <a:pt x="162252" y="132799"/>
                  <a:pt x="170026" y="132725"/>
                </a:cubicBezTo>
                <a:cubicBezTo>
                  <a:pt x="170264" y="120099"/>
                  <a:pt x="169789" y="107395"/>
                  <a:pt x="170275" y="94780"/>
                </a:cubicBezTo>
                <a:cubicBezTo>
                  <a:pt x="171051" y="84792"/>
                  <a:pt x="174859" y="74697"/>
                  <a:pt x="182327" y="67796"/>
                </a:cubicBezTo>
                <a:cubicBezTo>
                  <a:pt x="191368" y="59191"/>
                  <a:pt x="204224" y="56267"/>
                  <a:pt x="216349" y="55905"/>
                </a:cubicBezTo>
                <a:cubicBezTo>
                  <a:pt x="229169" y="55790"/>
                  <a:pt x="241990" y="55851"/>
                  <a:pt x="254817" y="55857"/>
                </a:cubicBezTo>
                <a:cubicBezTo>
                  <a:pt x="254867" y="69385"/>
                  <a:pt x="254867" y="82915"/>
                  <a:pt x="254811" y="96443"/>
                </a:cubicBezTo>
                <a:cubicBezTo>
                  <a:pt x="246522" y="96429"/>
                  <a:pt x="238228" y="96459"/>
                  <a:pt x="229939" y="96425"/>
                </a:cubicBezTo>
                <a:cubicBezTo>
                  <a:pt x="224688" y="96097"/>
                  <a:pt x="219290" y="100080"/>
                  <a:pt x="218335" y="105291"/>
                </a:cubicBezTo>
                <a:cubicBezTo>
                  <a:pt x="218210" y="114344"/>
                  <a:pt x="218290" y="123401"/>
                  <a:pt x="218294" y="132451"/>
                </a:cubicBezTo>
                <a:cubicBezTo>
                  <a:pt x="230448" y="132503"/>
                  <a:pt x="242606" y="132437"/>
                  <a:pt x="254760" y="132482"/>
                </a:cubicBezTo>
                <a:cubicBezTo>
                  <a:pt x="253871" y="145581"/>
                  <a:pt x="252242" y="158616"/>
                  <a:pt x="250341" y="171602"/>
                </a:cubicBezTo>
                <a:cubicBezTo>
                  <a:pt x="239603" y="171698"/>
                  <a:pt x="228857" y="172667"/>
                  <a:pt x="218125" y="172728"/>
                </a:cubicBezTo>
                <a:cubicBezTo>
                  <a:pt x="218034" y="209457"/>
                  <a:pt x="218153" y="251756"/>
                  <a:pt x="218060" y="289725"/>
                </a:cubicBezTo>
                <a:lnTo>
                  <a:pt x="245175" y="289725"/>
                </a:lnTo>
                <a:cubicBezTo>
                  <a:pt x="270774" y="289725"/>
                  <a:pt x="289725" y="266823"/>
                  <a:pt x="289725" y="241223"/>
                </a:cubicBezTo>
                <a:lnTo>
                  <a:pt x="289725" y="44237"/>
                </a:lnTo>
                <a:cubicBezTo>
                  <a:pt x="289726" y="18637"/>
                  <a:pt x="270775" y="38"/>
                  <a:pt x="245176" y="38"/>
                </a:cubicBezTo>
                <a:close/>
              </a:path>
            </a:pathLst>
          </a:custGeom>
          <a:solidFill>
            <a:srgbClr val="FFFFFF"/>
          </a:solidFill>
          <a:ln w="688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" name="Freeform: Shape 12">
            <a:hlinkClick r:id="rId3"/>
            <a:extLst>
              <a:ext uri="{FF2B5EF4-FFF2-40B4-BE49-F238E27FC236}">
                <a16:creationId xmlns="" xmlns:a16="http://schemas.microsoft.com/office/drawing/2014/main" id="{A4F617F8-5B57-4B83-976D-B0CF52761D28}"/>
              </a:ext>
            </a:extLst>
          </p:cNvPr>
          <p:cNvSpPr/>
          <p:nvPr/>
        </p:nvSpPr>
        <p:spPr>
          <a:xfrm>
            <a:off x="10792236" y="6278544"/>
            <a:ext cx="360706" cy="360706"/>
          </a:xfrm>
          <a:custGeom>
            <a:avLst/>
            <a:gdLst/>
            <a:ahLst/>
            <a:cxnLst/>
            <a:rect l="0" t="0" r="0" b="0"/>
            <a:pathLst>
              <a:path w="360705" h="360705">
                <a:moveTo>
                  <a:pt x="324529" y="529"/>
                </a:moveTo>
                <a:lnTo>
                  <a:pt x="36529" y="529"/>
                </a:lnTo>
                <a:cubicBezTo>
                  <a:pt x="16729" y="529"/>
                  <a:pt x="529" y="16729"/>
                  <a:pt x="529" y="36529"/>
                </a:cubicBezTo>
                <a:lnTo>
                  <a:pt x="529" y="324529"/>
                </a:lnTo>
                <a:cubicBezTo>
                  <a:pt x="529" y="344329"/>
                  <a:pt x="16729" y="360529"/>
                  <a:pt x="36529" y="360529"/>
                </a:cubicBezTo>
                <a:lnTo>
                  <a:pt x="324529" y="360529"/>
                </a:lnTo>
                <a:cubicBezTo>
                  <a:pt x="344329" y="360529"/>
                  <a:pt x="360529" y="344329"/>
                  <a:pt x="360529" y="324529"/>
                </a:cubicBezTo>
                <a:lnTo>
                  <a:pt x="360529" y="36529"/>
                </a:lnTo>
                <a:cubicBezTo>
                  <a:pt x="360529" y="16729"/>
                  <a:pt x="344329" y="529"/>
                  <a:pt x="324529" y="529"/>
                </a:cubicBezTo>
                <a:close/>
                <a:moveTo>
                  <a:pt x="108529" y="306529"/>
                </a:moveTo>
                <a:lnTo>
                  <a:pt x="54529" y="306529"/>
                </a:lnTo>
                <a:lnTo>
                  <a:pt x="54529" y="144529"/>
                </a:lnTo>
                <a:lnTo>
                  <a:pt x="108529" y="144529"/>
                </a:lnTo>
                <a:lnTo>
                  <a:pt x="108529" y="306529"/>
                </a:lnTo>
                <a:close/>
                <a:moveTo>
                  <a:pt x="81529" y="113929"/>
                </a:moveTo>
                <a:cubicBezTo>
                  <a:pt x="63529" y="113929"/>
                  <a:pt x="49129" y="99529"/>
                  <a:pt x="49129" y="81529"/>
                </a:cubicBezTo>
                <a:cubicBezTo>
                  <a:pt x="49129" y="63529"/>
                  <a:pt x="63529" y="49129"/>
                  <a:pt x="81529" y="49129"/>
                </a:cubicBezTo>
                <a:cubicBezTo>
                  <a:pt x="99529" y="49129"/>
                  <a:pt x="113929" y="63529"/>
                  <a:pt x="113929" y="81529"/>
                </a:cubicBezTo>
                <a:cubicBezTo>
                  <a:pt x="113929" y="99529"/>
                  <a:pt x="99529" y="113929"/>
                  <a:pt x="81529" y="113929"/>
                </a:cubicBezTo>
                <a:close/>
                <a:moveTo>
                  <a:pt x="306529" y="306529"/>
                </a:moveTo>
                <a:lnTo>
                  <a:pt x="252529" y="306529"/>
                </a:lnTo>
                <a:lnTo>
                  <a:pt x="252529" y="211129"/>
                </a:lnTo>
                <a:cubicBezTo>
                  <a:pt x="252529" y="196730"/>
                  <a:pt x="239929" y="184129"/>
                  <a:pt x="225529" y="184129"/>
                </a:cubicBezTo>
                <a:cubicBezTo>
                  <a:pt x="211129" y="184129"/>
                  <a:pt x="198529" y="196730"/>
                  <a:pt x="198529" y="211129"/>
                </a:cubicBezTo>
                <a:lnTo>
                  <a:pt x="198529" y="306529"/>
                </a:lnTo>
                <a:lnTo>
                  <a:pt x="144529" y="306529"/>
                </a:lnTo>
                <a:lnTo>
                  <a:pt x="144529" y="144529"/>
                </a:lnTo>
                <a:lnTo>
                  <a:pt x="198529" y="144529"/>
                </a:lnTo>
                <a:lnTo>
                  <a:pt x="198529" y="166129"/>
                </a:lnTo>
                <a:cubicBezTo>
                  <a:pt x="207529" y="151729"/>
                  <a:pt x="227329" y="140929"/>
                  <a:pt x="243529" y="140929"/>
                </a:cubicBezTo>
                <a:cubicBezTo>
                  <a:pt x="277729" y="140929"/>
                  <a:pt x="306529" y="169729"/>
                  <a:pt x="306529" y="203929"/>
                </a:cubicBezTo>
                <a:lnTo>
                  <a:pt x="306529" y="306529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: Shape 13">
            <a:hlinkClick r:id="rId4"/>
            <a:extLst>
              <a:ext uri="{FF2B5EF4-FFF2-40B4-BE49-F238E27FC236}">
                <a16:creationId xmlns="" xmlns:a16="http://schemas.microsoft.com/office/drawing/2014/main" id="{D1F531BE-5482-4702-A2C0-A9D12C46E71E}"/>
              </a:ext>
            </a:extLst>
          </p:cNvPr>
          <p:cNvSpPr>
            <a:spLocks noChangeAspect="1"/>
          </p:cNvSpPr>
          <p:nvPr/>
        </p:nvSpPr>
        <p:spPr>
          <a:xfrm>
            <a:off x="10139172" y="6278897"/>
            <a:ext cx="425597" cy="360000"/>
          </a:xfrm>
          <a:custGeom>
            <a:avLst/>
            <a:gdLst/>
            <a:ahLst/>
            <a:cxnLst/>
            <a:rect l="0" t="0" r="0" b="0"/>
            <a:pathLst>
              <a:path w="360661" h="305073">
                <a:moveTo>
                  <a:pt x="349679" y="43543"/>
                </a:moveTo>
                <a:cubicBezTo>
                  <a:pt x="347905" y="44062"/>
                  <a:pt x="346131" y="44544"/>
                  <a:pt x="344358" y="44993"/>
                </a:cubicBezTo>
                <a:cubicBezTo>
                  <a:pt x="333516" y="47731"/>
                  <a:pt x="332519" y="44119"/>
                  <a:pt x="340369" y="36148"/>
                </a:cubicBezTo>
                <a:cubicBezTo>
                  <a:pt x="343884" y="32577"/>
                  <a:pt x="346990" y="28692"/>
                  <a:pt x="349688" y="24497"/>
                </a:cubicBezTo>
                <a:cubicBezTo>
                  <a:pt x="355734" y="15088"/>
                  <a:pt x="350490" y="10985"/>
                  <a:pt x="340203" y="15380"/>
                </a:cubicBezTo>
                <a:cubicBezTo>
                  <a:pt x="336533" y="16948"/>
                  <a:pt x="332803" y="18369"/>
                  <a:pt x="329021" y="19637"/>
                </a:cubicBezTo>
                <a:cubicBezTo>
                  <a:pt x="318421" y="23196"/>
                  <a:pt x="303380" y="17827"/>
                  <a:pt x="293935" y="11836"/>
                </a:cubicBezTo>
                <a:cubicBezTo>
                  <a:pt x="282012" y="4275"/>
                  <a:pt x="268461" y="496"/>
                  <a:pt x="253278" y="496"/>
                </a:cubicBezTo>
                <a:cubicBezTo>
                  <a:pt x="232011" y="496"/>
                  <a:pt x="213884" y="7997"/>
                  <a:pt x="198886" y="22986"/>
                </a:cubicBezTo>
                <a:cubicBezTo>
                  <a:pt x="183893" y="37983"/>
                  <a:pt x="176393" y="56115"/>
                  <a:pt x="176393" y="77377"/>
                </a:cubicBezTo>
                <a:cubicBezTo>
                  <a:pt x="176393" y="80285"/>
                  <a:pt x="176559" y="83237"/>
                  <a:pt x="176887" y="86230"/>
                </a:cubicBezTo>
                <a:cubicBezTo>
                  <a:pt x="177426" y="91102"/>
                  <a:pt x="169221" y="94634"/>
                  <a:pt x="158148" y="93070"/>
                </a:cubicBezTo>
                <a:cubicBezTo>
                  <a:pt x="134196" y="89688"/>
                  <a:pt x="111439" y="82431"/>
                  <a:pt x="89873" y="71305"/>
                </a:cubicBezTo>
                <a:cubicBezTo>
                  <a:pt x="68485" y="60273"/>
                  <a:pt x="49608" y="46390"/>
                  <a:pt x="33246" y="29655"/>
                </a:cubicBezTo>
                <a:cubicBezTo>
                  <a:pt x="25424" y="21657"/>
                  <a:pt x="14846" y="22346"/>
                  <a:pt x="11926" y="33143"/>
                </a:cubicBezTo>
                <a:cubicBezTo>
                  <a:pt x="10176" y="39615"/>
                  <a:pt x="9306" y="46345"/>
                  <a:pt x="9306" y="53336"/>
                </a:cubicBezTo>
                <a:cubicBezTo>
                  <a:pt x="9306" y="66511"/>
                  <a:pt x="12400" y="78729"/>
                  <a:pt x="18588" y="89993"/>
                </a:cubicBezTo>
                <a:cubicBezTo>
                  <a:pt x="21666" y="95598"/>
                  <a:pt x="25271" y="100672"/>
                  <a:pt x="29410" y="105213"/>
                </a:cubicBezTo>
                <a:cubicBezTo>
                  <a:pt x="36373" y="112855"/>
                  <a:pt x="35307" y="117290"/>
                  <a:pt x="25616" y="114573"/>
                </a:cubicBezTo>
                <a:cubicBezTo>
                  <a:pt x="15928" y="111855"/>
                  <a:pt x="8829" y="107821"/>
                  <a:pt x="8829" y="108085"/>
                </a:cubicBezTo>
                <a:cubicBezTo>
                  <a:pt x="8829" y="108348"/>
                  <a:pt x="8829" y="108563"/>
                  <a:pt x="8829" y="108563"/>
                </a:cubicBezTo>
                <a:cubicBezTo>
                  <a:pt x="8829" y="127124"/>
                  <a:pt x="14657" y="143433"/>
                  <a:pt x="26320" y="157474"/>
                </a:cubicBezTo>
                <a:cubicBezTo>
                  <a:pt x="33505" y="166125"/>
                  <a:pt x="41852" y="172807"/>
                  <a:pt x="51358" y="177514"/>
                </a:cubicBezTo>
                <a:cubicBezTo>
                  <a:pt x="61381" y="182479"/>
                  <a:pt x="66051" y="185248"/>
                  <a:pt x="60446" y="185974"/>
                </a:cubicBezTo>
                <a:cubicBezTo>
                  <a:pt x="57064" y="186411"/>
                  <a:pt x="53662" y="186630"/>
                  <a:pt x="50240" y="186630"/>
                </a:cubicBezTo>
                <a:cubicBezTo>
                  <a:pt x="47924" y="186630"/>
                  <a:pt x="45494" y="186524"/>
                  <a:pt x="42958" y="186310"/>
                </a:cubicBezTo>
                <a:cubicBezTo>
                  <a:pt x="38949" y="185970"/>
                  <a:pt x="38228" y="194325"/>
                  <a:pt x="44307" y="203713"/>
                </a:cubicBezTo>
                <a:cubicBezTo>
                  <a:pt x="49139" y="211173"/>
                  <a:pt x="55323" y="217738"/>
                  <a:pt x="62856" y="223408"/>
                </a:cubicBezTo>
                <a:cubicBezTo>
                  <a:pt x="70519" y="229180"/>
                  <a:pt x="78777" y="233322"/>
                  <a:pt x="87618" y="235846"/>
                </a:cubicBezTo>
                <a:cubicBezTo>
                  <a:pt x="98375" y="238912"/>
                  <a:pt x="100533" y="244497"/>
                  <a:pt x="90942" y="250248"/>
                </a:cubicBezTo>
                <a:cubicBezTo>
                  <a:pt x="67210" y="264488"/>
                  <a:pt x="40945" y="271607"/>
                  <a:pt x="12154" y="271607"/>
                </a:cubicBezTo>
                <a:cubicBezTo>
                  <a:pt x="8910" y="271607"/>
                  <a:pt x="5816" y="271535"/>
                  <a:pt x="2860" y="271393"/>
                </a:cubicBezTo>
                <a:cubicBezTo>
                  <a:pt x="-2272" y="271146"/>
                  <a:pt x="1171" y="275665"/>
                  <a:pt x="11077" y="280854"/>
                </a:cubicBezTo>
                <a:cubicBezTo>
                  <a:pt x="42031" y="297066"/>
                  <a:pt x="75552" y="305166"/>
                  <a:pt x="111646" y="305166"/>
                </a:cubicBezTo>
                <a:cubicBezTo>
                  <a:pt x="138936" y="305166"/>
                  <a:pt x="164564" y="300845"/>
                  <a:pt x="188528" y="292198"/>
                </a:cubicBezTo>
                <a:cubicBezTo>
                  <a:pt x="212483" y="283551"/>
                  <a:pt x="232956" y="271963"/>
                  <a:pt x="249933" y="257444"/>
                </a:cubicBezTo>
                <a:cubicBezTo>
                  <a:pt x="266911" y="242925"/>
                  <a:pt x="281552" y="226227"/>
                  <a:pt x="293851" y="207341"/>
                </a:cubicBezTo>
                <a:cubicBezTo>
                  <a:pt x="306148" y="188457"/>
                  <a:pt x="315308" y="168741"/>
                  <a:pt x="321343" y="148196"/>
                </a:cubicBezTo>
                <a:cubicBezTo>
                  <a:pt x="327369" y="127646"/>
                  <a:pt x="330387" y="107056"/>
                  <a:pt x="330387" y="86425"/>
                </a:cubicBezTo>
                <a:cubicBezTo>
                  <a:pt x="330387" y="84566"/>
                  <a:pt x="330371" y="82897"/>
                  <a:pt x="330342" y="81428"/>
                </a:cubicBezTo>
                <a:cubicBezTo>
                  <a:pt x="330286" y="78665"/>
                  <a:pt x="337592" y="71189"/>
                  <a:pt x="345748" y="63539"/>
                </a:cubicBezTo>
                <a:cubicBezTo>
                  <a:pt x="349430" y="60084"/>
                  <a:pt x="352941" y="56459"/>
                  <a:pt x="356295" y="52657"/>
                </a:cubicBezTo>
                <a:cubicBezTo>
                  <a:pt x="363693" y="44260"/>
                  <a:pt x="360416" y="40413"/>
                  <a:pt x="349679" y="43543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5" name="Freeform: Shape 14">
            <a:hlinkClick r:id="rId5"/>
            <a:extLst>
              <a:ext uri="{FF2B5EF4-FFF2-40B4-BE49-F238E27FC236}">
                <a16:creationId xmlns="" xmlns:a16="http://schemas.microsoft.com/office/drawing/2014/main" id="{CE1026DD-704E-48B8-8D0F-8BF6A604A7EB}"/>
              </a:ext>
            </a:extLst>
          </p:cNvPr>
          <p:cNvSpPr>
            <a:spLocks noChangeAspect="1"/>
          </p:cNvSpPr>
          <p:nvPr/>
        </p:nvSpPr>
        <p:spPr>
          <a:xfrm>
            <a:off x="9407115" y="6278897"/>
            <a:ext cx="504590" cy="360000"/>
          </a:xfrm>
          <a:custGeom>
            <a:avLst/>
            <a:gdLst/>
            <a:ahLst/>
            <a:cxnLst/>
            <a:rect l="0" t="0" r="0" b="0"/>
            <a:pathLst>
              <a:path w="360703" h="257343">
                <a:moveTo>
                  <a:pt x="360063" y="98894"/>
                </a:moveTo>
                <a:cubicBezTo>
                  <a:pt x="359932" y="91668"/>
                  <a:pt x="359359" y="82531"/>
                  <a:pt x="358359" y="71493"/>
                </a:cubicBezTo>
                <a:cubicBezTo>
                  <a:pt x="357353" y="60448"/>
                  <a:pt x="355913" y="50578"/>
                  <a:pt x="354042" y="41881"/>
                </a:cubicBezTo>
                <a:cubicBezTo>
                  <a:pt x="351900" y="32112"/>
                  <a:pt x="347249" y="23881"/>
                  <a:pt x="340090" y="17189"/>
                </a:cubicBezTo>
                <a:cubicBezTo>
                  <a:pt x="332932" y="10496"/>
                  <a:pt x="324600" y="6616"/>
                  <a:pt x="315095" y="5544"/>
                </a:cubicBezTo>
                <a:cubicBezTo>
                  <a:pt x="285382" y="2201"/>
                  <a:pt x="240483" y="527"/>
                  <a:pt x="180395" y="527"/>
                </a:cubicBezTo>
                <a:cubicBezTo>
                  <a:pt x="120307" y="527"/>
                  <a:pt x="75407" y="2201"/>
                  <a:pt x="45696" y="5544"/>
                </a:cubicBezTo>
                <a:cubicBezTo>
                  <a:pt x="36193" y="6616"/>
                  <a:pt x="27894" y="10496"/>
                  <a:pt x="20803" y="17189"/>
                </a:cubicBezTo>
                <a:cubicBezTo>
                  <a:pt x="13709" y="23879"/>
                  <a:pt x="9091" y="32110"/>
                  <a:pt x="6950" y="41881"/>
                </a:cubicBezTo>
                <a:cubicBezTo>
                  <a:pt x="4944" y="50581"/>
                  <a:pt x="3437" y="60450"/>
                  <a:pt x="2434" y="71493"/>
                </a:cubicBezTo>
                <a:cubicBezTo>
                  <a:pt x="1432" y="82531"/>
                  <a:pt x="862" y="91664"/>
                  <a:pt x="729" y="98894"/>
                </a:cubicBezTo>
                <a:cubicBezTo>
                  <a:pt x="593" y="106121"/>
                  <a:pt x="527" y="116157"/>
                  <a:pt x="527" y="129006"/>
                </a:cubicBezTo>
                <a:cubicBezTo>
                  <a:pt x="527" y="141853"/>
                  <a:pt x="593" y="151893"/>
                  <a:pt x="730" y="159118"/>
                </a:cubicBezTo>
                <a:cubicBezTo>
                  <a:pt x="863" y="166349"/>
                  <a:pt x="1432" y="175480"/>
                  <a:pt x="2434" y="186518"/>
                </a:cubicBezTo>
                <a:cubicBezTo>
                  <a:pt x="3438" y="197562"/>
                  <a:pt x="4877" y="207432"/>
                  <a:pt x="6751" y="216131"/>
                </a:cubicBezTo>
                <a:cubicBezTo>
                  <a:pt x="8892" y="225902"/>
                  <a:pt x="13542" y="234132"/>
                  <a:pt x="20702" y="240821"/>
                </a:cubicBezTo>
                <a:cubicBezTo>
                  <a:pt x="27863" y="247513"/>
                  <a:pt x="36196" y="251393"/>
                  <a:pt x="45697" y="252465"/>
                </a:cubicBezTo>
                <a:cubicBezTo>
                  <a:pt x="75407" y="255812"/>
                  <a:pt x="120305" y="257484"/>
                  <a:pt x="180396" y="257484"/>
                </a:cubicBezTo>
                <a:cubicBezTo>
                  <a:pt x="240489" y="257484"/>
                  <a:pt x="285383" y="255812"/>
                  <a:pt x="315096" y="252465"/>
                </a:cubicBezTo>
                <a:cubicBezTo>
                  <a:pt x="324600" y="251394"/>
                  <a:pt x="332896" y="247513"/>
                  <a:pt x="339990" y="240821"/>
                </a:cubicBezTo>
                <a:cubicBezTo>
                  <a:pt x="347084" y="234132"/>
                  <a:pt x="351698" y="225897"/>
                  <a:pt x="353840" y="216131"/>
                </a:cubicBezTo>
                <a:cubicBezTo>
                  <a:pt x="355847" y="207432"/>
                  <a:pt x="357353" y="197562"/>
                  <a:pt x="358359" y="186518"/>
                </a:cubicBezTo>
                <a:cubicBezTo>
                  <a:pt x="359359" y="175481"/>
                  <a:pt x="359928" y="166345"/>
                  <a:pt x="360063" y="159118"/>
                </a:cubicBezTo>
                <a:cubicBezTo>
                  <a:pt x="360197" y="151893"/>
                  <a:pt x="360264" y="141853"/>
                  <a:pt x="360264" y="129006"/>
                </a:cubicBezTo>
                <a:cubicBezTo>
                  <a:pt x="360264" y="116157"/>
                  <a:pt x="360198" y="106121"/>
                  <a:pt x="360063" y="98894"/>
                </a:cubicBezTo>
                <a:close/>
                <a:moveTo>
                  <a:pt x="251461" y="139847"/>
                </a:moveTo>
                <a:lnTo>
                  <a:pt x="148680" y="204083"/>
                </a:lnTo>
                <a:cubicBezTo>
                  <a:pt x="146805" y="205422"/>
                  <a:pt x="144528" y="206090"/>
                  <a:pt x="141853" y="206090"/>
                </a:cubicBezTo>
                <a:cubicBezTo>
                  <a:pt x="139847" y="206090"/>
                  <a:pt x="137772" y="205553"/>
                  <a:pt x="135631" y="204483"/>
                </a:cubicBezTo>
                <a:cubicBezTo>
                  <a:pt x="131216" y="202077"/>
                  <a:pt x="129009" y="198328"/>
                  <a:pt x="129009" y="193243"/>
                </a:cubicBezTo>
                <a:lnTo>
                  <a:pt x="129009" y="64769"/>
                </a:lnTo>
                <a:cubicBezTo>
                  <a:pt x="129009" y="59686"/>
                  <a:pt x="131216" y="55937"/>
                  <a:pt x="135631" y="53529"/>
                </a:cubicBezTo>
                <a:cubicBezTo>
                  <a:pt x="140183" y="51116"/>
                  <a:pt x="144531" y="51251"/>
                  <a:pt x="148680" y="53930"/>
                </a:cubicBezTo>
                <a:lnTo>
                  <a:pt x="251461" y="118168"/>
                </a:lnTo>
                <a:cubicBezTo>
                  <a:pt x="255475" y="120439"/>
                  <a:pt x="257482" y="124054"/>
                  <a:pt x="257482" y="129007"/>
                </a:cubicBezTo>
                <a:cubicBezTo>
                  <a:pt x="257482" y="133957"/>
                  <a:pt x="255474" y="137573"/>
                  <a:pt x="251461" y="139847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06366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2000" y="1773239"/>
            <a:ext cx="10728000" cy="1890230"/>
          </a:xfrm>
        </p:spPr>
        <p:txBody>
          <a:bodyPr lIns="0" anchor="b"/>
          <a:lstStyle>
            <a:lvl1pPr algn="l">
              <a:lnSpc>
                <a:spcPct val="90000"/>
              </a:lnSpc>
              <a:defRPr sz="8800">
                <a:solidFill>
                  <a:srgbClr val="282828"/>
                </a:solidFill>
              </a:defRPr>
            </a:lvl1pPr>
          </a:lstStyle>
          <a:p>
            <a:r>
              <a:rPr lang="en-US" dirty="0"/>
              <a:t>Add thank you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2000" y="4140000"/>
            <a:ext cx="5472000" cy="360000"/>
          </a:xfrm>
        </p:spPr>
        <p:txBody>
          <a:bodyPr lIns="0" t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b="1" cap="all" baseline="0" dirty="0" smtClean="0">
                <a:solidFill>
                  <a:srgbClr val="282828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lang="en-US" sz="2133" cap="all" baseline="0" dirty="0" smtClean="0">
                <a:latin typeface="+mj-lt"/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12000" y="4528319"/>
            <a:ext cx="5472000" cy="1548000"/>
          </a:xfrm>
        </p:spPr>
        <p:txBody>
          <a:bodyPr lIns="0" tIns="0" rIns="0" bIns="0"/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 lang="fi-FI" dirty="0" smtClean="0">
                <a:solidFill>
                  <a:srgbClr val="282828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lang="en-US" sz="1867" dirty="0" smtClean="0">
                <a:solidFill>
                  <a:srgbClr val="282828"/>
                </a:solidFill>
              </a:defRPr>
            </a:lvl2pPr>
            <a:lvl3pPr marL="380990" indent="-380990">
              <a:buFont typeface="Arial" panose="020B0604020202020204" pitchFamily="34" charset="0"/>
              <a:buChar char="•"/>
              <a:defRPr lang="en-US" dirty="0" smtClean="0"/>
            </a:lvl3pPr>
            <a:lvl4pPr>
              <a:defRPr sz="1867"/>
            </a:lvl4pPr>
            <a:lvl5pPr>
              <a:defRPr sz="1867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467"/>
              </a:spcBef>
              <a:spcAft>
                <a:spcPts val="0"/>
              </a:spcAft>
              <a:buClr>
                <a:srgbClr val="FF008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Tel</a:t>
            </a:r>
            <a:br>
              <a:rPr lang="en-US" dirty="0"/>
            </a:br>
            <a:r>
              <a:rPr lang="en-US" dirty="0"/>
              <a:t>firstname.lastname@email.fi</a:t>
            </a:r>
            <a:br>
              <a:rPr lang="en-US" dirty="0"/>
            </a:br>
            <a:r>
              <a:rPr lang="en-US" dirty="0"/>
              <a:t>Twitter: @username</a:t>
            </a:r>
          </a:p>
          <a:p>
            <a:pPr lvl="1"/>
            <a:endParaRPr lang="en-US" dirty="0"/>
          </a:p>
        </p:txBody>
      </p:sp>
      <p:sp>
        <p:nvSpPr>
          <p:cNvPr id="5" name="Freeform: Shape 4">
            <a:hlinkClick r:id="rId2"/>
            <a:extLst>
              <a:ext uri="{FF2B5EF4-FFF2-40B4-BE49-F238E27FC236}">
                <a16:creationId xmlns="" xmlns:a16="http://schemas.microsoft.com/office/drawing/2014/main" id="{ED44B3A2-1854-4596-8B89-AF29B22D9A22}"/>
              </a:ext>
            </a:extLst>
          </p:cNvPr>
          <p:cNvSpPr>
            <a:spLocks noChangeAspect="1"/>
          </p:cNvSpPr>
          <p:nvPr/>
        </p:nvSpPr>
        <p:spPr>
          <a:xfrm>
            <a:off x="11380410" y="6278897"/>
            <a:ext cx="360000" cy="360000"/>
          </a:xfrm>
          <a:custGeom>
            <a:avLst/>
            <a:gdLst/>
            <a:ahLst/>
            <a:cxnLst/>
            <a:rect l="0" t="0" r="0" b="0"/>
            <a:pathLst>
              <a:path w="289687" h="289687">
                <a:moveTo>
                  <a:pt x="245176" y="38"/>
                </a:moveTo>
                <a:lnTo>
                  <a:pt x="48188" y="38"/>
                </a:lnTo>
                <a:cubicBezTo>
                  <a:pt x="22589" y="38"/>
                  <a:pt x="38" y="18637"/>
                  <a:pt x="38" y="44237"/>
                </a:cubicBezTo>
                <a:lnTo>
                  <a:pt x="38" y="241224"/>
                </a:lnTo>
                <a:cubicBezTo>
                  <a:pt x="38" y="266823"/>
                  <a:pt x="22589" y="289726"/>
                  <a:pt x="48188" y="289726"/>
                </a:cubicBezTo>
                <a:lnTo>
                  <a:pt x="170156" y="289726"/>
                </a:lnTo>
                <a:cubicBezTo>
                  <a:pt x="169928" y="251757"/>
                  <a:pt x="170211" y="209475"/>
                  <a:pt x="170026" y="172735"/>
                </a:cubicBezTo>
                <a:cubicBezTo>
                  <a:pt x="162247" y="172656"/>
                  <a:pt x="154461" y="172254"/>
                  <a:pt x="146681" y="172134"/>
                </a:cubicBezTo>
                <a:cubicBezTo>
                  <a:pt x="146710" y="159150"/>
                  <a:pt x="146693" y="145896"/>
                  <a:pt x="146698" y="132913"/>
                </a:cubicBezTo>
                <a:cubicBezTo>
                  <a:pt x="154473" y="132817"/>
                  <a:pt x="162252" y="132799"/>
                  <a:pt x="170026" y="132725"/>
                </a:cubicBezTo>
                <a:cubicBezTo>
                  <a:pt x="170264" y="120099"/>
                  <a:pt x="169789" y="107395"/>
                  <a:pt x="170275" y="94780"/>
                </a:cubicBezTo>
                <a:cubicBezTo>
                  <a:pt x="171051" y="84792"/>
                  <a:pt x="174859" y="74697"/>
                  <a:pt x="182327" y="67796"/>
                </a:cubicBezTo>
                <a:cubicBezTo>
                  <a:pt x="191368" y="59191"/>
                  <a:pt x="204224" y="56267"/>
                  <a:pt x="216349" y="55905"/>
                </a:cubicBezTo>
                <a:cubicBezTo>
                  <a:pt x="229169" y="55790"/>
                  <a:pt x="241990" y="55851"/>
                  <a:pt x="254817" y="55857"/>
                </a:cubicBezTo>
                <a:cubicBezTo>
                  <a:pt x="254867" y="69385"/>
                  <a:pt x="254867" y="82915"/>
                  <a:pt x="254811" y="96443"/>
                </a:cubicBezTo>
                <a:cubicBezTo>
                  <a:pt x="246522" y="96429"/>
                  <a:pt x="238228" y="96459"/>
                  <a:pt x="229939" y="96425"/>
                </a:cubicBezTo>
                <a:cubicBezTo>
                  <a:pt x="224688" y="96097"/>
                  <a:pt x="219290" y="100080"/>
                  <a:pt x="218335" y="105291"/>
                </a:cubicBezTo>
                <a:cubicBezTo>
                  <a:pt x="218210" y="114344"/>
                  <a:pt x="218290" y="123401"/>
                  <a:pt x="218294" y="132451"/>
                </a:cubicBezTo>
                <a:cubicBezTo>
                  <a:pt x="230448" y="132503"/>
                  <a:pt x="242606" y="132437"/>
                  <a:pt x="254760" y="132482"/>
                </a:cubicBezTo>
                <a:cubicBezTo>
                  <a:pt x="253871" y="145581"/>
                  <a:pt x="252242" y="158616"/>
                  <a:pt x="250341" y="171602"/>
                </a:cubicBezTo>
                <a:cubicBezTo>
                  <a:pt x="239603" y="171698"/>
                  <a:pt x="228857" y="172667"/>
                  <a:pt x="218125" y="172728"/>
                </a:cubicBezTo>
                <a:cubicBezTo>
                  <a:pt x="218034" y="209457"/>
                  <a:pt x="218153" y="251756"/>
                  <a:pt x="218060" y="289725"/>
                </a:cubicBezTo>
                <a:lnTo>
                  <a:pt x="245175" y="289725"/>
                </a:lnTo>
                <a:cubicBezTo>
                  <a:pt x="270774" y="289725"/>
                  <a:pt x="289725" y="266823"/>
                  <a:pt x="289725" y="241223"/>
                </a:cubicBezTo>
                <a:lnTo>
                  <a:pt x="289725" y="44237"/>
                </a:lnTo>
                <a:cubicBezTo>
                  <a:pt x="289726" y="18637"/>
                  <a:pt x="270775" y="38"/>
                  <a:pt x="245176" y="38"/>
                </a:cubicBezTo>
                <a:close/>
              </a:path>
            </a:pathLst>
          </a:custGeom>
          <a:solidFill>
            <a:srgbClr val="282828"/>
          </a:solidFill>
          <a:ln w="688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: Shape 5">
            <a:hlinkClick r:id="rId3"/>
            <a:extLst>
              <a:ext uri="{FF2B5EF4-FFF2-40B4-BE49-F238E27FC236}">
                <a16:creationId xmlns="" xmlns:a16="http://schemas.microsoft.com/office/drawing/2014/main" id="{49612D24-59F4-4BFD-BEBD-C8A88FD1FE38}"/>
              </a:ext>
            </a:extLst>
          </p:cNvPr>
          <p:cNvSpPr/>
          <p:nvPr/>
        </p:nvSpPr>
        <p:spPr>
          <a:xfrm>
            <a:off x="10792236" y="6278544"/>
            <a:ext cx="360706" cy="360706"/>
          </a:xfrm>
          <a:custGeom>
            <a:avLst/>
            <a:gdLst/>
            <a:ahLst/>
            <a:cxnLst/>
            <a:rect l="0" t="0" r="0" b="0"/>
            <a:pathLst>
              <a:path w="360705" h="360705">
                <a:moveTo>
                  <a:pt x="324529" y="529"/>
                </a:moveTo>
                <a:lnTo>
                  <a:pt x="36529" y="529"/>
                </a:lnTo>
                <a:cubicBezTo>
                  <a:pt x="16729" y="529"/>
                  <a:pt x="529" y="16729"/>
                  <a:pt x="529" y="36529"/>
                </a:cubicBezTo>
                <a:lnTo>
                  <a:pt x="529" y="324529"/>
                </a:lnTo>
                <a:cubicBezTo>
                  <a:pt x="529" y="344329"/>
                  <a:pt x="16729" y="360529"/>
                  <a:pt x="36529" y="360529"/>
                </a:cubicBezTo>
                <a:lnTo>
                  <a:pt x="324529" y="360529"/>
                </a:lnTo>
                <a:cubicBezTo>
                  <a:pt x="344329" y="360529"/>
                  <a:pt x="360529" y="344329"/>
                  <a:pt x="360529" y="324529"/>
                </a:cubicBezTo>
                <a:lnTo>
                  <a:pt x="360529" y="36529"/>
                </a:lnTo>
                <a:cubicBezTo>
                  <a:pt x="360529" y="16729"/>
                  <a:pt x="344329" y="529"/>
                  <a:pt x="324529" y="529"/>
                </a:cubicBezTo>
                <a:close/>
                <a:moveTo>
                  <a:pt x="108529" y="306529"/>
                </a:moveTo>
                <a:lnTo>
                  <a:pt x="54529" y="306529"/>
                </a:lnTo>
                <a:lnTo>
                  <a:pt x="54529" y="144529"/>
                </a:lnTo>
                <a:lnTo>
                  <a:pt x="108529" y="144529"/>
                </a:lnTo>
                <a:lnTo>
                  <a:pt x="108529" y="306529"/>
                </a:lnTo>
                <a:close/>
                <a:moveTo>
                  <a:pt x="81529" y="113929"/>
                </a:moveTo>
                <a:cubicBezTo>
                  <a:pt x="63529" y="113929"/>
                  <a:pt x="49129" y="99529"/>
                  <a:pt x="49129" y="81529"/>
                </a:cubicBezTo>
                <a:cubicBezTo>
                  <a:pt x="49129" y="63529"/>
                  <a:pt x="63529" y="49129"/>
                  <a:pt x="81529" y="49129"/>
                </a:cubicBezTo>
                <a:cubicBezTo>
                  <a:pt x="99529" y="49129"/>
                  <a:pt x="113929" y="63529"/>
                  <a:pt x="113929" y="81529"/>
                </a:cubicBezTo>
                <a:cubicBezTo>
                  <a:pt x="113929" y="99529"/>
                  <a:pt x="99529" y="113929"/>
                  <a:pt x="81529" y="113929"/>
                </a:cubicBezTo>
                <a:close/>
                <a:moveTo>
                  <a:pt x="306529" y="306529"/>
                </a:moveTo>
                <a:lnTo>
                  <a:pt x="252529" y="306529"/>
                </a:lnTo>
                <a:lnTo>
                  <a:pt x="252529" y="211129"/>
                </a:lnTo>
                <a:cubicBezTo>
                  <a:pt x="252529" y="196730"/>
                  <a:pt x="239929" y="184129"/>
                  <a:pt x="225529" y="184129"/>
                </a:cubicBezTo>
                <a:cubicBezTo>
                  <a:pt x="211129" y="184129"/>
                  <a:pt x="198529" y="196730"/>
                  <a:pt x="198529" y="211129"/>
                </a:cubicBezTo>
                <a:lnTo>
                  <a:pt x="198529" y="306529"/>
                </a:lnTo>
                <a:lnTo>
                  <a:pt x="144529" y="306529"/>
                </a:lnTo>
                <a:lnTo>
                  <a:pt x="144529" y="144529"/>
                </a:lnTo>
                <a:lnTo>
                  <a:pt x="198529" y="144529"/>
                </a:lnTo>
                <a:lnTo>
                  <a:pt x="198529" y="166129"/>
                </a:lnTo>
                <a:cubicBezTo>
                  <a:pt x="207529" y="151729"/>
                  <a:pt x="227329" y="140929"/>
                  <a:pt x="243529" y="140929"/>
                </a:cubicBezTo>
                <a:cubicBezTo>
                  <a:pt x="277729" y="140929"/>
                  <a:pt x="306529" y="169729"/>
                  <a:pt x="306529" y="203929"/>
                </a:cubicBezTo>
                <a:lnTo>
                  <a:pt x="306529" y="306529"/>
                </a:lnTo>
                <a:close/>
              </a:path>
            </a:pathLst>
          </a:custGeom>
          <a:solidFill>
            <a:srgbClr val="282828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8" name="Freeform: Shape 7">
            <a:hlinkClick r:id="rId4"/>
            <a:extLst>
              <a:ext uri="{FF2B5EF4-FFF2-40B4-BE49-F238E27FC236}">
                <a16:creationId xmlns="" xmlns:a16="http://schemas.microsoft.com/office/drawing/2014/main" id="{8FADDC1E-584F-48F8-8E4C-90A42740900E}"/>
              </a:ext>
            </a:extLst>
          </p:cNvPr>
          <p:cNvSpPr>
            <a:spLocks noChangeAspect="1"/>
          </p:cNvSpPr>
          <p:nvPr/>
        </p:nvSpPr>
        <p:spPr>
          <a:xfrm>
            <a:off x="10139172" y="6278897"/>
            <a:ext cx="425597" cy="360000"/>
          </a:xfrm>
          <a:custGeom>
            <a:avLst/>
            <a:gdLst/>
            <a:ahLst/>
            <a:cxnLst/>
            <a:rect l="0" t="0" r="0" b="0"/>
            <a:pathLst>
              <a:path w="360661" h="305073">
                <a:moveTo>
                  <a:pt x="349679" y="43543"/>
                </a:moveTo>
                <a:cubicBezTo>
                  <a:pt x="347905" y="44062"/>
                  <a:pt x="346131" y="44544"/>
                  <a:pt x="344358" y="44993"/>
                </a:cubicBezTo>
                <a:cubicBezTo>
                  <a:pt x="333516" y="47731"/>
                  <a:pt x="332519" y="44119"/>
                  <a:pt x="340369" y="36148"/>
                </a:cubicBezTo>
                <a:cubicBezTo>
                  <a:pt x="343884" y="32577"/>
                  <a:pt x="346990" y="28692"/>
                  <a:pt x="349688" y="24497"/>
                </a:cubicBezTo>
                <a:cubicBezTo>
                  <a:pt x="355734" y="15088"/>
                  <a:pt x="350490" y="10985"/>
                  <a:pt x="340203" y="15380"/>
                </a:cubicBezTo>
                <a:cubicBezTo>
                  <a:pt x="336533" y="16948"/>
                  <a:pt x="332803" y="18369"/>
                  <a:pt x="329021" y="19637"/>
                </a:cubicBezTo>
                <a:cubicBezTo>
                  <a:pt x="318421" y="23196"/>
                  <a:pt x="303380" y="17827"/>
                  <a:pt x="293935" y="11836"/>
                </a:cubicBezTo>
                <a:cubicBezTo>
                  <a:pt x="282012" y="4275"/>
                  <a:pt x="268461" y="496"/>
                  <a:pt x="253278" y="496"/>
                </a:cubicBezTo>
                <a:cubicBezTo>
                  <a:pt x="232011" y="496"/>
                  <a:pt x="213884" y="7997"/>
                  <a:pt x="198886" y="22986"/>
                </a:cubicBezTo>
                <a:cubicBezTo>
                  <a:pt x="183893" y="37983"/>
                  <a:pt x="176393" y="56115"/>
                  <a:pt x="176393" y="77377"/>
                </a:cubicBezTo>
                <a:cubicBezTo>
                  <a:pt x="176393" y="80285"/>
                  <a:pt x="176559" y="83237"/>
                  <a:pt x="176887" y="86230"/>
                </a:cubicBezTo>
                <a:cubicBezTo>
                  <a:pt x="177426" y="91102"/>
                  <a:pt x="169221" y="94634"/>
                  <a:pt x="158148" y="93070"/>
                </a:cubicBezTo>
                <a:cubicBezTo>
                  <a:pt x="134196" y="89688"/>
                  <a:pt x="111439" y="82431"/>
                  <a:pt x="89873" y="71305"/>
                </a:cubicBezTo>
                <a:cubicBezTo>
                  <a:pt x="68485" y="60273"/>
                  <a:pt x="49608" y="46390"/>
                  <a:pt x="33246" y="29655"/>
                </a:cubicBezTo>
                <a:cubicBezTo>
                  <a:pt x="25424" y="21657"/>
                  <a:pt x="14846" y="22346"/>
                  <a:pt x="11926" y="33143"/>
                </a:cubicBezTo>
                <a:cubicBezTo>
                  <a:pt x="10176" y="39615"/>
                  <a:pt x="9306" y="46345"/>
                  <a:pt x="9306" y="53336"/>
                </a:cubicBezTo>
                <a:cubicBezTo>
                  <a:pt x="9306" y="66511"/>
                  <a:pt x="12400" y="78729"/>
                  <a:pt x="18588" y="89993"/>
                </a:cubicBezTo>
                <a:cubicBezTo>
                  <a:pt x="21666" y="95598"/>
                  <a:pt x="25271" y="100672"/>
                  <a:pt x="29410" y="105213"/>
                </a:cubicBezTo>
                <a:cubicBezTo>
                  <a:pt x="36373" y="112855"/>
                  <a:pt x="35307" y="117290"/>
                  <a:pt x="25616" y="114573"/>
                </a:cubicBezTo>
                <a:cubicBezTo>
                  <a:pt x="15928" y="111855"/>
                  <a:pt x="8829" y="107821"/>
                  <a:pt x="8829" y="108085"/>
                </a:cubicBezTo>
                <a:cubicBezTo>
                  <a:pt x="8829" y="108348"/>
                  <a:pt x="8829" y="108563"/>
                  <a:pt x="8829" y="108563"/>
                </a:cubicBezTo>
                <a:cubicBezTo>
                  <a:pt x="8829" y="127124"/>
                  <a:pt x="14657" y="143433"/>
                  <a:pt x="26320" y="157474"/>
                </a:cubicBezTo>
                <a:cubicBezTo>
                  <a:pt x="33505" y="166125"/>
                  <a:pt x="41852" y="172807"/>
                  <a:pt x="51358" y="177514"/>
                </a:cubicBezTo>
                <a:cubicBezTo>
                  <a:pt x="61381" y="182479"/>
                  <a:pt x="66051" y="185248"/>
                  <a:pt x="60446" y="185974"/>
                </a:cubicBezTo>
                <a:cubicBezTo>
                  <a:pt x="57064" y="186411"/>
                  <a:pt x="53662" y="186630"/>
                  <a:pt x="50240" y="186630"/>
                </a:cubicBezTo>
                <a:cubicBezTo>
                  <a:pt x="47924" y="186630"/>
                  <a:pt x="45494" y="186524"/>
                  <a:pt x="42958" y="186310"/>
                </a:cubicBezTo>
                <a:cubicBezTo>
                  <a:pt x="38949" y="185970"/>
                  <a:pt x="38228" y="194325"/>
                  <a:pt x="44307" y="203713"/>
                </a:cubicBezTo>
                <a:cubicBezTo>
                  <a:pt x="49139" y="211173"/>
                  <a:pt x="55323" y="217738"/>
                  <a:pt x="62856" y="223408"/>
                </a:cubicBezTo>
                <a:cubicBezTo>
                  <a:pt x="70519" y="229180"/>
                  <a:pt x="78777" y="233322"/>
                  <a:pt x="87618" y="235846"/>
                </a:cubicBezTo>
                <a:cubicBezTo>
                  <a:pt x="98375" y="238912"/>
                  <a:pt x="100533" y="244497"/>
                  <a:pt x="90942" y="250248"/>
                </a:cubicBezTo>
                <a:cubicBezTo>
                  <a:pt x="67210" y="264488"/>
                  <a:pt x="40945" y="271607"/>
                  <a:pt x="12154" y="271607"/>
                </a:cubicBezTo>
                <a:cubicBezTo>
                  <a:pt x="8910" y="271607"/>
                  <a:pt x="5816" y="271535"/>
                  <a:pt x="2860" y="271393"/>
                </a:cubicBezTo>
                <a:cubicBezTo>
                  <a:pt x="-2272" y="271146"/>
                  <a:pt x="1171" y="275665"/>
                  <a:pt x="11077" y="280854"/>
                </a:cubicBezTo>
                <a:cubicBezTo>
                  <a:pt x="42031" y="297066"/>
                  <a:pt x="75552" y="305166"/>
                  <a:pt x="111646" y="305166"/>
                </a:cubicBezTo>
                <a:cubicBezTo>
                  <a:pt x="138936" y="305166"/>
                  <a:pt x="164564" y="300845"/>
                  <a:pt x="188528" y="292198"/>
                </a:cubicBezTo>
                <a:cubicBezTo>
                  <a:pt x="212483" y="283551"/>
                  <a:pt x="232956" y="271963"/>
                  <a:pt x="249933" y="257444"/>
                </a:cubicBezTo>
                <a:cubicBezTo>
                  <a:pt x="266911" y="242925"/>
                  <a:pt x="281552" y="226227"/>
                  <a:pt x="293851" y="207341"/>
                </a:cubicBezTo>
                <a:cubicBezTo>
                  <a:pt x="306148" y="188457"/>
                  <a:pt x="315308" y="168741"/>
                  <a:pt x="321343" y="148196"/>
                </a:cubicBezTo>
                <a:cubicBezTo>
                  <a:pt x="327369" y="127646"/>
                  <a:pt x="330387" y="107056"/>
                  <a:pt x="330387" y="86425"/>
                </a:cubicBezTo>
                <a:cubicBezTo>
                  <a:pt x="330387" y="84566"/>
                  <a:pt x="330371" y="82897"/>
                  <a:pt x="330342" y="81428"/>
                </a:cubicBezTo>
                <a:cubicBezTo>
                  <a:pt x="330286" y="78665"/>
                  <a:pt x="337592" y="71189"/>
                  <a:pt x="345748" y="63539"/>
                </a:cubicBezTo>
                <a:cubicBezTo>
                  <a:pt x="349430" y="60084"/>
                  <a:pt x="352941" y="56459"/>
                  <a:pt x="356295" y="52657"/>
                </a:cubicBezTo>
                <a:cubicBezTo>
                  <a:pt x="363693" y="44260"/>
                  <a:pt x="360416" y="40413"/>
                  <a:pt x="349679" y="43543"/>
                </a:cubicBezTo>
                <a:close/>
              </a:path>
            </a:pathLst>
          </a:custGeom>
          <a:solidFill>
            <a:srgbClr val="282828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" name="Freeform: Shape 8">
            <a:hlinkClick r:id="rId5"/>
            <a:extLst>
              <a:ext uri="{FF2B5EF4-FFF2-40B4-BE49-F238E27FC236}">
                <a16:creationId xmlns="" xmlns:a16="http://schemas.microsoft.com/office/drawing/2014/main" id="{D2686A36-C9BE-429C-99C8-3890A3659761}"/>
              </a:ext>
            </a:extLst>
          </p:cNvPr>
          <p:cNvSpPr>
            <a:spLocks noChangeAspect="1"/>
          </p:cNvSpPr>
          <p:nvPr/>
        </p:nvSpPr>
        <p:spPr>
          <a:xfrm>
            <a:off x="9407115" y="6278897"/>
            <a:ext cx="504590" cy="360000"/>
          </a:xfrm>
          <a:custGeom>
            <a:avLst/>
            <a:gdLst/>
            <a:ahLst/>
            <a:cxnLst/>
            <a:rect l="0" t="0" r="0" b="0"/>
            <a:pathLst>
              <a:path w="360703" h="257343">
                <a:moveTo>
                  <a:pt x="360063" y="98894"/>
                </a:moveTo>
                <a:cubicBezTo>
                  <a:pt x="359932" y="91668"/>
                  <a:pt x="359359" y="82531"/>
                  <a:pt x="358359" y="71493"/>
                </a:cubicBezTo>
                <a:cubicBezTo>
                  <a:pt x="357353" y="60448"/>
                  <a:pt x="355913" y="50578"/>
                  <a:pt x="354042" y="41881"/>
                </a:cubicBezTo>
                <a:cubicBezTo>
                  <a:pt x="351900" y="32112"/>
                  <a:pt x="347249" y="23881"/>
                  <a:pt x="340090" y="17189"/>
                </a:cubicBezTo>
                <a:cubicBezTo>
                  <a:pt x="332932" y="10496"/>
                  <a:pt x="324600" y="6616"/>
                  <a:pt x="315095" y="5544"/>
                </a:cubicBezTo>
                <a:cubicBezTo>
                  <a:pt x="285382" y="2201"/>
                  <a:pt x="240483" y="527"/>
                  <a:pt x="180395" y="527"/>
                </a:cubicBezTo>
                <a:cubicBezTo>
                  <a:pt x="120307" y="527"/>
                  <a:pt x="75407" y="2201"/>
                  <a:pt x="45696" y="5544"/>
                </a:cubicBezTo>
                <a:cubicBezTo>
                  <a:pt x="36193" y="6616"/>
                  <a:pt x="27894" y="10496"/>
                  <a:pt x="20803" y="17189"/>
                </a:cubicBezTo>
                <a:cubicBezTo>
                  <a:pt x="13709" y="23879"/>
                  <a:pt x="9091" y="32110"/>
                  <a:pt x="6950" y="41881"/>
                </a:cubicBezTo>
                <a:cubicBezTo>
                  <a:pt x="4944" y="50581"/>
                  <a:pt x="3437" y="60450"/>
                  <a:pt x="2434" y="71493"/>
                </a:cubicBezTo>
                <a:cubicBezTo>
                  <a:pt x="1432" y="82531"/>
                  <a:pt x="862" y="91664"/>
                  <a:pt x="729" y="98894"/>
                </a:cubicBezTo>
                <a:cubicBezTo>
                  <a:pt x="593" y="106121"/>
                  <a:pt x="527" y="116157"/>
                  <a:pt x="527" y="129006"/>
                </a:cubicBezTo>
                <a:cubicBezTo>
                  <a:pt x="527" y="141853"/>
                  <a:pt x="593" y="151893"/>
                  <a:pt x="730" y="159118"/>
                </a:cubicBezTo>
                <a:cubicBezTo>
                  <a:pt x="863" y="166349"/>
                  <a:pt x="1432" y="175480"/>
                  <a:pt x="2434" y="186518"/>
                </a:cubicBezTo>
                <a:cubicBezTo>
                  <a:pt x="3438" y="197562"/>
                  <a:pt x="4877" y="207432"/>
                  <a:pt x="6751" y="216131"/>
                </a:cubicBezTo>
                <a:cubicBezTo>
                  <a:pt x="8892" y="225902"/>
                  <a:pt x="13542" y="234132"/>
                  <a:pt x="20702" y="240821"/>
                </a:cubicBezTo>
                <a:cubicBezTo>
                  <a:pt x="27863" y="247513"/>
                  <a:pt x="36196" y="251393"/>
                  <a:pt x="45697" y="252465"/>
                </a:cubicBezTo>
                <a:cubicBezTo>
                  <a:pt x="75407" y="255812"/>
                  <a:pt x="120305" y="257484"/>
                  <a:pt x="180396" y="257484"/>
                </a:cubicBezTo>
                <a:cubicBezTo>
                  <a:pt x="240489" y="257484"/>
                  <a:pt x="285383" y="255812"/>
                  <a:pt x="315096" y="252465"/>
                </a:cubicBezTo>
                <a:cubicBezTo>
                  <a:pt x="324600" y="251394"/>
                  <a:pt x="332896" y="247513"/>
                  <a:pt x="339990" y="240821"/>
                </a:cubicBezTo>
                <a:cubicBezTo>
                  <a:pt x="347084" y="234132"/>
                  <a:pt x="351698" y="225897"/>
                  <a:pt x="353840" y="216131"/>
                </a:cubicBezTo>
                <a:cubicBezTo>
                  <a:pt x="355847" y="207432"/>
                  <a:pt x="357353" y="197562"/>
                  <a:pt x="358359" y="186518"/>
                </a:cubicBezTo>
                <a:cubicBezTo>
                  <a:pt x="359359" y="175481"/>
                  <a:pt x="359928" y="166345"/>
                  <a:pt x="360063" y="159118"/>
                </a:cubicBezTo>
                <a:cubicBezTo>
                  <a:pt x="360197" y="151893"/>
                  <a:pt x="360264" y="141853"/>
                  <a:pt x="360264" y="129006"/>
                </a:cubicBezTo>
                <a:cubicBezTo>
                  <a:pt x="360264" y="116157"/>
                  <a:pt x="360198" y="106121"/>
                  <a:pt x="360063" y="98894"/>
                </a:cubicBezTo>
                <a:close/>
                <a:moveTo>
                  <a:pt x="251461" y="139847"/>
                </a:moveTo>
                <a:lnTo>
                  <a:pt x="148680" y="204083"/>
                </a:lnTo>
                <a:cubicBezTo>
                  <a:pt x="146805" y="205422"/>
                  <a:pt x="144528" y="206090"/>
                  <a:pt x="141853" y="206090"/>
                </a:cubicBezTo>
                <a:cubicBezTo>
                  <a:pt x="139847" y="206090"/>
                  <a:pt x="137772" y="205553"/>
                  <a:pt x="135631" y="204483"/>
                </a:cubicBezTo>
                <a:cubicBezTo>
                  <a:pt x="131216" y="202077"/>
                  <a:pt x="129009" y="198328"/>
                  <a:pt x="129009" y="193243"/>
                </a:cubicBezTo>
                <a:lnTo>
                  <a:pt x="129009" y="64769"/>
                </a:lnTo>
                <a:cubicBezTo>
                  <a:pt x="129009" y="59686"/>
                  <a:pt x="131216" y="55937"/>
                  <a:pt x="135631" y="53529"/>
                </a:cubicBezTo>
                <a:cubicBezTo>
                  <a:pt x="140183" y="51116"/>
                  <a:pt x="144531" y="51251"/>
                  <a:pt x="148680" y="53930"/>
                </a:cubicBezTo>
                <a:lnTo>
                  <a:pt x="251461" y="118168"/>
                </a:lnTo>
                <a:cubicBezTo>
                  <a:pt x="255475" y="120439"/>
                  <a:pt x="257482" y="124054"/>
                  <a:pt x="257482" y="129007"/>
                </a:cubicBezTo>
                <a:cubicBezTo>
                  <a:pt x="257482" y="133957"/>
                  <a:pt x="255474" y="137573"/>
                  <a:pt x="251461" y="139847"/>
                </a:cubicBezTo>
                <a:close/>
              </a:path>
            </a:pathLst>
          </a:custGeom>
          <a:solidFill>
            <a:srgbClr val="282828"/>
          </a:solidFill>
          <a:ln w="9525" cap="flat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066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3" orient="horz" pos="432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8">
            <a:extLst>
              <a:ext uri="{FF2B5EF4-FFF2-40B4-BE49-F238E27FC236}">
                <a16:creationId xmlns="" xmlns:a16="http://schemas.microsoft.com/office/drawing/2014/main" id="{2297699F-88B7-4299-8703-A246525B4A3E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A335C821-6242-428F-9D07-5866E5040930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26F1D9BD-068B-4A16-B8EB-488C5026DA12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EB226900-AE43-4F73-8AFB-9BB76233FA71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="" xmlns:a16="http://schemas.microsoft.com/office/drawing/2014/main" id="{F5308AAB-DE92-4720-A9B2-ED1AEE53BF57}"/>
              </a:ext>
            </a:extLst>
          </p:cNvPr>
          <p:cNvGrpSpPr/>
          <p:nvPr/>
        </p:nvGrpSpPr>
        <p:grpSpPr bwMode="black">
          <a:xfrm rot="5400000">
            <a:off x="11159637" y="5649900"/>
            <a:ext cx="1263626" cy="252000"/>
            <a:chOff x="10876187" y="5688000"/>
            <a:chExt cx="1263626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9E13A9F1-9BB8-421F-898A-F51762DED95B}"/>
                </a:ext>
              </a:extLst>
            </p:cNvPr>
            <p:cNvSpPr/>
            <p:nvPr/>
          </p:nvSpPr>
          <p:spPr bwMode="black">
            <a:xfrm>
              <a:off x="10874827" y="5686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F467D38F-6051-451B-9EA1-3A762530930E}"/>
                </a:ext>
              </a:extLst>
            </p:cNvPr>
            <p:cNvSpPr/>
            <p:nvPr/>
          </p:nvSpPr>
          <p:spPr bwMode="black">
            <a:xfrm>
              <a:off x="11085945" y="5686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533AC71B-09F7-411C-BF35-4E9147BA89A4}"/>
                </a:ext>
              </a:extLst>
            </p:cNvPr>
            <p:cNvSpPr/>
            <p:nvPr/>
          </p:nvSpPr>
          <p:spPr bwMode="black">
            <a:xfrm>
              <a:off x="11377431" y="5686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902F0F78-6453-42EB-8F04-E8730A23FEBC}"/>
                </a:ext>
              </a:extLst>
            </p:cNvPr>
            <p:cNvSpPr/>
            <p:nvPr/>
          </p:nvSpPr>
          <p:spPr bwMode="black">
            <a:xfrm>
              <a:off x="11605772" y="5686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0ACE42DF-34C3-4595-9A45-4D3882E1D6E4}"/>
                </a:ext>
              </a:extLst>
            </p:cNvPr>
            <p:cNvSpPr/>
            <p:nvPr/>
          </p:nvSpPr>
          <p:spPr bwMode="black">
            <a:xfrm>
              <a:off x="11916875" y="5686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320130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="" xmlns:a16="http://schemas.microsoft.com/office/drawing/2014/main" id="{E8E8759B-11B6-4298-962E-096818E1B88B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3F0C0B18-4642-4A20-A7E1-2EA0F13DF90D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EE8D418C-8F53-4BB2-A4E0-B89BCAE32FDD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EF474E74-6C37-48A4-801F-916C064EE44A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="" xmlns:a16="http://schemas.microsoft.com/office/drawing/2014/main" id="{2D7DD421-C2E9-4115-90AB-158018CF2D64}"/>
              </a:ext>
            </a:extLst>
          </p:cNvPr>
          <p:cNvGrpSpPr/>
          <p:nvPr/>
        </p:nvGrpSpPr>
        <p:grpSpPr bwMode="black">
          <a:xfrm rot="5400000">
            <a:off x="11159637" y="5649900"/>
            <a:ext cx="1263626" cy="252000"/>
            <a:chOff x="10876187" y="5688000"/>
            <a:chExt cx="1263626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1A9AEDD0-E008-4DBB-9D59-FD0F361E368D}"/>
                </a:ext>
              </a:extLst>
            </p:cNvPr>
            <p:cNvSpPr/>
            <p:nvPr/>
          </p:nvSpPr>
          <p:spPr bwMode="black">
            <a:xfrm>
              <a:off x="10874827" y="5686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C6A0B40C-4511-4D82-A48E-28DF20777535}"/>
                </a:ext>
              </a:extLst>
            </p:cNvPr>
            <p:cNvSpPr/>
            <p:nvPr/>
          </p:nvSpPr>
          <p:spPr bwMode="black">
            <a:xfrm>
              <a:off x="11085945" y="5686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4F953BA8-E913-4B6D-8824-13052454D7B3}"/>
                </a:ext>
              </a:extLst>
            </p:cNvPr>
            <p:cNvSpPr/>
            <p:nvPr/>
          </p:nvSpPr>
          <p:spPr bwMode="black">
            <a:xfrm>
              <a:off x="11377431" y="5686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90B0058F-8436-40E1-9D01-C24C4DDFB0B3}"/>
                </a:ext>
              </a:extLst>
            </p:cNvPr>
            <p:cNvSpPr/>
            <p:nvPr/>
          </p:nvSpPr>
          <p:spPr bwMode="black">
            <a:xfrm>
              <a:off x="11605772" y="5686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386398D2-4F86-442C-A349-27E4FDBA562D}"/>
                </a:ext>
              </a:extLst>
            </p:cNvPr>
            <p:cNvSpPr/>
            <p:nvPr/>
          </p:nvSpPr>
          <p:spPr bwMode="black">
            <a:xfrm>
              <a:off x="11916875" y="5686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717509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698478"/>
            <a:ext cx="10728000" cy="6875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12000" y="284478"/>
            <a:ext cx="10728000" cy="41400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 b="1">
                <a:solidFill>
                  <a:schemeClr val="tx2"/>
                </a:solidFill>
              </a:defRPr>
            </a:lvl1pPr>
            <a:lvl2pPr marL="503987" indent="0">
              <a:buFontTx/>
              <a:buNone/>
              <a:defRPr/>
            </a:lvl2pPr>
            <a:lvl3pPr marL="983975" indent="0">
              <a:buFontTx/>
              <a:buNone/>
              <a:defRPr/>
            </a:lvl3pPr>
            <a:lvl4pPr marL="1463963" indent="0">
              <a:buFontTx/>
              <a:buNone/>
              <a:defRPr/>
            </a:lvl4pPr>
            <a:lvl5pPr marL="1943951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="" xmlns:a16="http://schemas.microsoft.com/office/drawing/2014/main" id="{706F8E0F-EBA6-49CC-9932-7AB8479D22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2000" y="1656000"/>
            <a:ext cx="10728000" cy="41400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="1">
                <a:solidFill>
                  <a:srgbClr val="828282"/>
                </a:solidFill>
              </a:defRPr>
            </a:lvl1pPr>
            <a:lvl2pPr marL="503987" indent="0">
              <a:buFontTx/>
              <a:buNone/>
              <a:defRPr/>
            </a:lvl2pPr>
            <a:lvl3pPr marL="983975" indent="0">
              <a:buFontTx/>
              <a:buNone/>
              <a:defRPr/>
            </a:lvl3pPr>
            <a:lvl4pPr marL="1463963" indent="0">
              <a:buFontTx/>
              <a:buNone/>
              <a:defRPr/>
            </a:lvl4pPr>
            <a:lvl5pPr marL="1943951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675E8FB8-A2AB-48B8-A4D5-BCBE0A0F1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000" y="2070000"/>
            <a:ext cx="10728000" cy="4338000"/>
          </a:xfrm>
        </p:spPr>
        <p:txBody>
          <a:bodyPr lIns="0" tIns="0" rIns="0" bIns="0"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  <a:lvl6pPr>
              <a:buClr>
                <a:schemeClr val="tx1"/>
              </a:buClr>
              <a:defRPr/>
            </a:lvl6pPr>
            <a:lvl7pPr>
              <a:buClr>
                <a:schemeClr val="tx1"/>
              </a:buClr>
              <a:defRPr/>
            </a:lvl7pPr>
            <a:lvl8pPr>
              <a:buClr>
                <a:schemeClr val="tx1"/>
              </a:buClr>
              <a:defRPr/>
            </a:lvl8pPr>
            <a:lvl9pPr>
              <a:buClr>
                <a:schemeClr val="tx1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967994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4" name="Graphic 5">
            <a:extLst>
              <a:ext uri="{FF2B5EF4-FFF2-40B4-BE49-F238E27FC236}">
                <a16:creationId xmlns="" xmlns:a16="http://schemas.microsoft.com/office/drawing/2014/main" id="{EECACA9D-70EB-4987-B7BE-89B8980ED2A6}"/>
              </a:ext>
            </a:extLst>
          </p:cNvPr>
          <p:cNvGrpSpPr/>
          <p:nvPr/>
        </p:nvGrpSpPr>
        <p:grpSpPr>
          <a:xfrm rot="5400000">
            <a:off x="11160000" y="5652000"/>
            <a:ext cx="1263626" cy="252000"/>
            <a:chOff x="11160000" y="5652000"/>
            <a:chExt cx="1263626" cy="252000"/>
          </a:xfrm>
        </p:grpSpPr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5C709301-031A-4DB9-BC47-D10A45393A1B}"/>
                </a:ext>
              </a:extLst>
            </p:cNvPr>
            <p:cNvSpPr/>
            <p:nvPr/>
          </p:nvSpPr>
          <p:spPr>
            <a:xfrm>
              <a:off x="11158640" y="5650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F1E0C38F-BC19-428A-9895-122918066509}"/>
                </a:ext>
              </a:extLst>
            </p:cNvPr>
            <p:cNvSpPr/>
            <p:nvPr/>
          </p:nvSpPr>
          <p:spPr>
            <a:xfrm>
              <a:off x="11369758" y="5650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8B738BBF-4F98-48C3-AB25-D56395A26300}"/>
                </a:ext>
              </a:extLst>
            </p:cNvPr>
            <p:cNvSpPr/>
            <p:nvPr/>
          </p:nvSpPr>
          <p:spPr>
            <a:xfrm>
              <a:off x="11661244" y="5650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3D4118D4-9FA4-4EA9-AA65-114F6A99A3C7}"/>
                </a:ext>
              </a:extLst>
            </p:cNvPr>
            <p:cNvSpPr/>
            <p:nvPr/>
          </p:nvSpPr>
          <p:spPr>
            <a:xfrm>
              <a:off x="11889585" y="5650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5D68C6A0-8F30-4A57-9AED-3EFB1D8D028B}"/>
                </a:ext>
              </a:extLst>
            </p:cNvPr>
            <p:cNvSpPr/>
            <p:nvPr/>
          </p:nvSpPr>
          <p:spPr>
            <a:xfrm>
              <a:off x="12200688" y="5650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8">
            <a:extLst>
              <a:ext uri="{FF2B5EF4-FFF2-40B4-BE49-F238E27FC236}">
                <a16:creationId xmlns="" xmlns:a16="http://schemas.microsoft.com/office/drawing/2014/main" id="{6D26F8ED-60BB-4AAB-9296-56F394516B31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556650CC-5B7F-48D2-B2A3-46E515B7E403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35E88058-C437-4976-A8D2-4C114D8345EE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B3C0B9AF-A0CF-4E5F-AC7B-ACC236EE259F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80499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="" xmlns:a16="http://schemas.microsoft.com/office/drawing/2014/main" id="{C4D5886C-D9B0-43F5-9C37-365BBC1BDA54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37407755-35CC-4513-803D-781F04F37863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C7D5A250-CEA1-471E-9347-B1B207F73883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D47DDB63-0A82-490C-A18F-8B86BA645814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="" xmlns:a16="http://schemas.microsoft.com/office/drawing/2014/main" id="{16024E25-C6BA-4E89-9CE8-2CBF296F9BF7}"/>
              </a:ext>
            </a:extLst>
          </p:cNvPr>
          <p:cNvGrpSpPr/>
          <p:nvPr/>
        </p:nvGrpSpPr>
        <p:grpSpPr bwMode="black">
          <a:xfrm rot="5400000">
            <a:off x="11159637" y="5649900"/>
            <a:ext cx="1263626" cy="252000"/>
            <a:chOff x="10876187" y="5688000"/>
            <a:chExt cx="1263626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C93413EC-43ED-4F4C-9812-8DC82BF4B38D}"/>
                </a:ext>
              </a:extLst>
            </p:cNvPr>
            <p:cNvSpPr/>
            <p:nvPr/>
          </p:nvSpPr>
          <p:spPr bwMode="black">
            <a:xfrm>
              <a:off x="10874827" y="5686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81795648-4E32-4D69-81C5-183C87C9C8C0}"/>
                </a:ext>
              </a:extLst>
            </p:cNvPr>
            <p:cNvSpPr/>
            <p:nvPr/>
          </p:nvSpPr>
          <p:spPr bwMode="black">
            <a:xfrm>
              <a:off x="11085945" y="5686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7E0F84DF-68D1-4CFB-B69B-50739A9772F3}"/>
                </a:ext>
              </a:extLst>
            </p:cNvPr>
            <p:cNvSpPr/>
            <p:nvPr/>
          </p:nvSpPr>
          <p:spPr bwMode="black">
            <a:xfrm>
              <a:off x="11377431" y="5686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3BE65309-A436-4B28-89B1-859CDF756812}"/>
                </a:ext>
              </a:extLst>
            </p:cNvPr>
            <p:cNvSpPr/>
            <p:nvPr/>
          </p:nvSpPr>
          <p:spPr bwMode="black">
            <a:xfrm>
              <a:off x="11605772" y="5686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38EBC554-5812-49F6-8E41-C89225662168}"/>
                </a:ext>
              </a:extLst>
            </p:cNvPr>
            <p:cNvSpPr/>
            <p:nvPr/>
          </p:nvSpPr>
          <p:spPr bwMode="black">
            <a:xfrm>
              <a:off x="11916875" y="5686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054781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="" xmlns:a16="http://schemas.microsoft.com/office/drawing/2014/main" id="{15C87C7C-7F81-4B4D-A560-92FFE02C12A4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8439F284-2733-4344-94C0-65BC0AD6B722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E6672BF9-2230-4BBA-9881-A66D15244619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58BBEC63-B92B-4D77-8233-275FABB52694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="" xmlns:a16="http://schemas.microsoft.com/office/drawing/2014/main" id="{ED4C9914-0E2C-4223-9E04-074E5AD66CAE}"/>
              </a:ext>
            </a:extLst>
          </p:cNvPr>
          <p:cNvGrpSpPr/>
          <p:nvPr/>
        </p:nvGrpSpPr>
        <p:grpSpPr bwMode="black">
          <a:xfrm rot="5400000">
            <a:off x="11159637" y="5649900"/>
            <a:ext cx="1263626" cy="252000"/>
            <a:chOff x="10876187" y="5688000"/>
            <a:chExt cx="1263626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E73EFB9D-B066-4C79-8BF7-73757A0AA160}"/>
                </a:ext>
              </a:extLst>
            </p:cNvPr>
            <p:cNvSpPr/>
            <p:nvPr/>
          </p:nvSpPr>
          <p:spPr bwMode="black">
            <a:xfrm>
              <a:off x="10874827" y="5686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05B3C9D4-8906-4A88-A56A-8E77D966A1C2}"/>
                </a:ext>
              </a:extLst>
            </p:cNvPr>
            <p:cNvSpPr/>
            <p:nvPr/>
          </p:nvSpPr>
          <p:spPr bwMode="black">
            <a:xfrm>
              <a:off x="11085945" y="5686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08D56139-93FF-4C70-8DBC-308215C7E211}"/>
                </a:ext>
              </a:extLst>
            </p:cNvPr>
            <p:cNvSpPr/>
            <p:nvPr/>
          </p:nvSpPr>
          <p:spPr bwMode="black">
            <a:xfrm>
              <a:off x="11377431" y="5686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D4E424EF-3C3A-4B7D-A8E1-12093C848E77}"/>
                </a:ext>
              </a:extLst>
            </p:cNvPr>
            <p:cNvSpPr/>
            <p:nvPr/>
          </p:nvSpPr>
          <p:spPr bwMode="black">
            <a:xfrm>
              <a:off x="11605772" y="5686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EF90A93A-E353-4C86-A893-06A9531790E7}"/>
                </a:ext>
              </a:extLst>
            </p:cNvPr>
            <p:cNvSpPr/>
            <p:nvPr/>
          </p:nvSpPr>
          <p:spPr bwMode="black">
            <a:xfrm>
              <a:off x="11916875" y="5686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786982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5">
            <a:extLst>
              <a:ext uri="{FF2B5EF4-FFF2-40B4-BE49-F238E27FC236}">
                <a16:creationId xmlns="" xmlns:a16="http://schemas.microsoft.com/office/drawing/2014/main" id="{6DF841CD-AAC3-42AF-BE22-C29436B0A3C3}"/>
              </a:ext>
            </a:extLst>
          </p:cNvPr>
          <p:cNvGrpSpPr/>
          <p:nvPr/>
        </p:nvGrpSpPr>
        <p:grpSpPr>
          <a:xfrm rot="5400000">
            <a:off x="11160000" y="5652000"/>
            <a:ext cx="1263626" cy="252000"/>
            <a:chOff x="11160000" y="5652000"/>
            <a:chExt cx="1263626" cy="252000"/>
          </a:xfrm>
        </p:grpSpPr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A393FD93-C498-4506-81C8-DA067D7179AD}"/>
                </a:ext>
              </a:extLst>
            </p:cNvPr>
            <p:cNvSpPr/>
            <p:nvPr/>
          </p:nvSpPr>
          <p:spPr>
            <a:xfrm>
              <a:off x="11158640" y="5650640"/>
              <a:ext cx="208489" cy="252000"/>
            </a:xfrm>
            <a:custGeom>
              <a:avLst/>
              <a:gdLst/>
              <a:ahLst/>
              <a:cxnLst/>
              <a:rect l="0" t="0" r="0" b="0"/>
              <a:pathLst>
                <a:path w="208489" h="252000">
                  <a:moveTo>
                    <a:pt x="1360" y="1360"/>
                  </a:moveTo>
                  <a:lnTo>
                    <a:pt x="111406" y="1360"/>
                  </a:lnTo>
                  <a:cubicBezTo>
                    <a:pt x="169837" y="1360"/>
                    <a:pt x="207764" y="43384"/>
                    <a:pt x="207764" y="94292"/>
                  </a:cubicBezTo>
                  <a:cubicBezTo>
                    <a:pt x="207764" y="144528"/>
                    <a:pt x="170182" y="188257"/>
                    <a:pt x="111061" y="188257"/>
                  </a:cubicBezTo>
                  <a:lnTo>
                    <a:pt x="61187" y="188257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  <a:moveTo>
                    <a:pt x="61187" y="55349"/>
                  </a:moveTo>
                  <a:lnTo>
                    <a:pt x="61187" y="132907"/>
                  </a:lnTo>
                  <a:lnTo>
                    <a:pt x="108324" y="132907"/>
                  </a:lnTo>
                  <a:cubicBezTo>
                    <a:pt x="130532" y="132907"/>
                    <a:pt x="147284" y="117189"/>
                    <a:pt x="147284" y="94292"/>
                  </a:cubicBezTo>
                  <a:cubicBezTo>
                    <a:pt x="147284" y="71394"/>
                    <a:pt x="130532" y="55349"/>
                    <a:pt x="108324" y="55349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EE25EE97-E43D-428C-8D6A-1E8A734E95F8}"/>
                </a:ext>
              </a:extLst>
            </p:cNvPr>
            <p:cNvSpPr/>
            <p:nvPr/>
          </p:nvSpPr>
          <p:spPr>
            <a:xfrm>
              <a:off x="11369758" y="5650640"/>
              <a:ext cx="242935" cy="252000"/>
            </a:xfrm>
            <a:custGeom>
              <a:avLst/>
              <a:gdLst/>
              <a:ahLst/>
              <a:cxnLst/>
              <a:rect l="0" t="0" r="0" b="0"/>
              <a:pathLst>
                <a:path w="242935" h="252000">
                  <a:moveTo>
                    <a:pt x="93621" y="1360"/>
                  </a:moveTo>
                  <a:lnTo>
                    <a:pt x="151019" y="1360"/>
                  </a:lnTo>
                  <a:lnTo>
                    <a:pt x="243262" y="250785"/>
                  </a:lnTo>
                  <a:lnTo>
                    <a:pt x="182782" y="250785"/>
                  </a:lnTo>
                  <a:lnTo>
                    <a:pt x="169801" y="213475"/>
                  </a:lnTo>
                  <a:lnTo>
                    <a:pt x="74476" y="213475"/>
                  </a:lnTo>
                  <a:lnTo>
                    <a:pt x="61495" y="250713"/>
                  </a:lnTo>
                  <a:lnTo>
                    <a:pt x="1360" y="250713"/>
                  </a:lnTo>
                  <a:close/>
                  <a:moveTo>
                    <a:pt x="93004" y="161606"/>
                  </a:moveTo>
                  <a:lnTo>
                    <a:pt x="151762" y="161606"/>
                  </a:lnTo>
                  <a:lnTo>
                    <a:pt x="122392" y="77902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B4143E11-1B2B-47F9-81D0-9049216C3F58}"/>
                </a:ext>
              </a:extLst>
            </p:cNvPr>
            <p:cNvSpPr/>
            <p:nvPr/>
          </p:nvSpPr>
          <p:spPr>
            <a:xfrm>
              <a:off x="11661244" y="5650640"/>
              <a:ext cx="170417" cy="252000"/>
            </a:xfrm>
            <a:custGeom>
              <a:avLst/>
              <a:gdLst/>
              <a:ahLst/>
              <a:cxnLst/>
              <a:rect l="0" t="0" r="0" b="0"/>
              <a:pathLst>
                <a:path w="170417" h="252000">
                  <a:moveTo>
                    <a:pt x="1360" y="1360"/>
                  </a:moveTo>
                  <a:lnTo>
                    <a:pt x="61187" y="1360"/>
                  </a:lnTo>
                  <a:lnTo>
                    <a:pt x="61187" y="193732"/>
                  </a:lnTo>
                  <a:lnTo>
                    <a:pt x="169837" y="193732"/>
                  </a:lnTo>
                  <a:lnTo>
                    <a:pt x="16983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97767D18-D623-4FD4-8D19-771732A96183}"/>
                </a:ext>
              </a:extLst>
            </p:cNvPr>
            <p:cNvSpPr/>
            <p:nvPr/>
          </p:nvSpPr>
          <p:spPr>
            <a:xfrm>
              <a:off x="11889585" y="5650640"/>
              <a:ext cx="250187" cy="252000"/>
            </a:xfrm>
            <a:custGeom>
              <a:avLst/>
              <a:gdLst/>
              <a:ahLst/>
              <a:cxnLst/>
              <a:rect l="0" t="0" r="0" b="0"/>
              <a:pathLst>
                <a:path w="250187" h="252000">
                  <a:moveTo>
                    <a:pt x="1396" y="1360"/>
                  </a:moveTo>
                  <a:lnTo>
                    <a:pt x="58105" y="1360"/>
                  </a:lnTo>
                  <a:lnTo>
                    <a:pt x="125420" y="94636"/>
                  </a:lnTo>
                  <a:lnTo>
                    <a:pt x="194783" y="1360"/>
                  </a:lnTo>
                  <a:lnTo>
                    <a:pt x="249172" y="1360"/>
                  </a:lnTo>
                  <a:lnTo>
                    <a:pt x="249172" y="250785"/>
                  </a:lnTo>
                  <a:lnTo>
                    <a:pt x="189344" y="250785"/>
                  </a:lnTo>
                  <a:lnTo>
                    <a:pt x="189344" y="94872"/>
                  </a:lnTo>
                  <a:lnTo>
                    <a:pt x="125075" y="181077"/>
                  </a:lnTo>
                  <a:lnTo>
                    <a:pt x="61187" y="94781"/>
                  </a:lnTo>
                  <a:lnTo>
                    <a:pt x="61187" y="250785"/>
                  </a:lnTo>
                  <a:lnTo>
                    <a:pt x="1360" y="25078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BB717C9A-ACE8-4BBD-986C-9B0B85A16C2D}"/>
                </a:ext>
              </a:extLst>
            </p:cNvPr>
            <p:cNvSpPr/>
            <p:nvPr/>
          </p:nvSpPr>
          <p:spPr>
            <a:xfrm>
              <a:off x="12200688" y="5650640"/>
              <a:ext cx="222993" cy="253813"/>
            </a:xfrm>
            <a:custGeom>
              <a:avLst/>
              <a:gdLst/>
              <a:ahLst/>
              <a:cxnLst/>
              <a:rect l="0" t="0" r="0" b="0"/>
              <a:pathLst>
                <a:path w="222992" h="253812">
                  <a:moveTo>
                    <a:pt x="112348" y="254194"/>
                  </a:moveTo>
                  <a:cubicBezTo>
                    <a:pt x="180026" y="254194"/>
                    <a:pt x="223265" y="213602"/>
                    <a:pt x="223265" y="142534"/>
                  </a:cubicBezTo>
                  <a:lnTo>
                    <a:pt x="223265" y="1360"/>
                  </a:lnTo>
                  <a:lnTo>
                    <a:pt x="162730" y="1360"/>
                  </a:lnTo>
                  <a:lnTo>
                    <a:pt x="162730" y="141755"/>
                  </a:lnTo>
                  <a:cubicBezTo>
                    <a:pt x="162730" y="176364"/>
                    <a:pt x="141791" y="196016"/>
                    <a:pt x="111968" y="196016"/>
                  </a:cubicBezTo>
                  <a:cubicBezTo>
                    <a:pt x="81637" y="196016"/>
                    <a:pt x="61967" y="176364"/>
                    <a:pt x="61967" y="141755"/>
                  </a:cubicBezTo>
                  <a:lnTo>
                    <a:pt x="61967" y="1360"/>
                  </a:lnTo>
                  <a:lnTo>
                    <a:pt x="1360" y="1360"/>
                  </a:lnTo>
                  <a:lnTo>
                    <a:pt x="1360" y="142534"/>
                  </a:lnTo>
                  <a:cubicBezTo>
                    <a:pt x="1360" y="213602"/>
                    <a:pt x="44599" y="254194"/>
                    <a:pt x="112348" y="254194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aphic 8">
            <a:extLst>
              <a:ext uri="{FF2B5EF4-FFF2-40B4-BE49-F238E27FC236}">
                <a16:creationId xmlns="" xmlns:a16="http://schemas.microsoft.com/office/drawing/2014/main" id="{8E228FC2-388B-41C5-A20A-90294F2869FD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D8E00E86-F1D8-4986-A8EB-1A7E0A20B096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30CFC59B-B69F-44D8-B7AD-898A272B1657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B43DB53F-67DF-4E0F-BBFD-91392447ADE9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996155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4" name="Graphic 4">
            <a:extLst>
              <a:ext uri="{FF2B5EF4-FFF2-40B4-BE49-F238E27FC236}">
                <a16:creationId xmlns="" xmlns:a16="http://schemas.microsoft.com/office/drawing/2014/main" id="{1785BF2B-121A-4828-9A7B-A40CC63DBD7C}"/>
              </a:ext>
            </a:extLst>
          </p:cNvPr>
          <p:cNvGrpSpPr/>
          <p:nvPr/>
        </p:nvGrpSpPr>
        <p:grpSpPr bwMode="black">
          <a:xfrm rot="5400000">
            <a:off x="10321200" y="4806000"/>
            <a:ext cx="2943953" cy="252000"/>
            <a:chOff x="10321200" y="4806000"/>
            <a:chExt cx="2943953" cy="252000"/>
          </a:xfrm>
        </p:grpSpPr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AC661537-47AF-4721-9823-5067B20C9F2A}"/>
                </a:ext>
              </a:extLst>
            </p:cNvPr>
            <p:cNvSpPr/>
            <p:nvPr/>
          </p:nvSpPr>
          <p:spPr bwMode="black">
            <a:xfrm>
              <a:off x="11689768" y="4807097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0E715DC7-1144-4016-9CBD-572C52E39B10}"/>
                </a:ext>
              </a:extLst>
            </p:cNvPr>
            <p:cNvSpPr/>
            <p:nvPr/>
          </p:nvSpPr>
          <p:spPr bwMode="black">
            <a:xfrm>
              <a:off x="10559369" y="4803006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1" y="1175"/>
                    <a:pt x="251603" y="56372"/>
                    <a:pt x="252667" y="125526"/>
                  </a:cubicBezTo>
                  <a:cubicBezTo>
                    <a:pt x="252688" y="126811"/>
                    <a:pt x="252688" y="128095"/>
                    <a:pt x="252667" y="129380"/>
                  </a:cubicBezTo>
                  <a:cubicBezTo>
                    <a:pt x="253732" y="198534"/>
                    <a:pt x="198535" y="255457"/>
                    <a:pt x="129380" y="256521"/>
                  </a:cubicBezTo>
                  <a:cubicBezTo>
                    <a:pt x="60225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6BEA990C-3231-49D9-BD1E-2E6C29E977FD}"/>
                </a:ext>
              </a:extLst>
            </p:cNvPr>
            <p:cNvSpPr/>
            <p:nvPr/>
          </p:nvSpPr>
          <p:spPr bwMode="black">
            <a:xfrm>
              <a:off x="10860243" y="4807808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A8A079D0-2962-487D-AD5B-5168CD13AD1F}"/>
                </a:ext>
              </a:extLst>
            </p:cNvPr>
            <p:cNvSpPr/>
            <p:nvPr/>
          </p:nvSpPr>
          <p:spPr bwMode="black">
            <a:xfrm>
              <a:off x="11084197" y="4807808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211BD412-AEF5-4286-B802-48FB9F377BE3}"/>
                </a:ext>
              </a:extLst>
            </p:cNvPr>
            <p:cNvSpPr/>
            <p:nvPr/>
          </p:nvSpPr>
          <p:spPr bwMode="black">
            <a:xfrm>
              <a:off x="11197893" y="4807808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36AC8338-FCB3-4B7E-B807-17EEB6B4398B}"/>
                </a:ext>
              </a:extLst>
            </p:cNvPr>
            <p:cNvSpPr/>
            <p:nvPr/>
          </p:nvSpPr>
          <p:spPr bwMode="black">
            <a:xfrm>
              <a:off x="11393623" y="4807808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EAD096C2-E122-4446-82FF-5B0971606453}"/>
                </a:ext>
              </a:extLst>
            </p:cNvPr>
            <p:cNvSpPr/>
            <p:nvPr/>
          </p:nvSpPr>
          <p:spPr bwMode="black">
            <a:xfrm>
              <a:off x="10318976" y="4803776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28FF9DB8-7520-4AFB-889E-2882CA8AFE30}"/>
                </a:ext>
              </a:extLst>
            </p:cNvPr>
            <p:cNvSpPr/>
            <p:nvPr/>
          </p:nvSpPr>
          <p:spPr bwMode="black">
            <a:xfrm>
              <a:off x="12023415" y="4807720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5" y="55902"/>
                    <a:pt x="109709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97CF7550-C166-40B6-9612-47E6A3ED6DD5}"/>
                </a:ext>
              </a:extLst>
            </p:cNvPr>
            <p:cNvSpPr/>
            <p:nvPr/>
          </p:nvSpPr>
          <p:spPr bwMode="black">
            <a:xfrm>
              <a:off x="12230619" y="4807720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FD5283E4-5E99-426A-9AA4-05B61A1E4739}"/>
                </a:ext>
              </a:extLst>
            </p:cNvPr>
            <p:cNvSpPr/>
            <p:nvPr/>
          </p:nvSpPr>
          <p:spPr bwMode="black">
            <a:xfrm>
              <a:off x="12516565" y="4807720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01DE84DD-C8D4-4C08-8472-992466559DE8}"/>
                </a:ext>
              </a:extLst>
            </p:cNvPr>
            <p:cNvSpPr/>
            <p:nvPr/>
          </p:nvSpPr>
          <p:spPr bwMode="black">
            <a:xfrm>
              <a:off x="12740608" y="4807720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41E8D3EA-EB66-4676-89EA-E15B7ED02CE4}"/>
                </a:ext>
              </a:extLst>
            </p:cNvPr>
            <p:cNvSpPr/>
            <p:nvPr/>
          </p:nvSpPr>
          <p:spPr bwMode="black">
            <a:xfrm>
              <a:off x="13045942" y="4807720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aphic 8">
            <a:extLst>
              <a:ext uri="{FF2B5EF4-FFF2-40B4-BE49-F238E27FC236}">
                <a16:creationId xmlns="" xmlns:a16="http://schemas.microsoft.com/office/drawing/2014/main" id="{5481C80F-3A5B-4663-89C6-0AC73C4438F5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391CA413-8C79-4DF7-A914-A72DA0DF4C5C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F19DEAF7-81EB-4A03-948A-E9C25A94B699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3F7CD838-DC1F-4A40-AFBA-534B377CBA55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584458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4">
            <a:extLst>
              <a:ext uri="{FF2B5EF4-FFF2-40B4-BE49-F238E27FC236}">
                <a16:creationId xmlns="" xmlns:a16="http://schemas.microsoft.com/office/drawing/2014/main" id="{597841FD-7533-4618-8856-D424FB2D3C16}"/>
              </a:ext>
            </a:extLst>
          </p:cNvPr>
          <p:cNvGrpSpPr/>
          <p:nvPr/>
        </p:nvGrpSpPr>
        <p:grpSpPr bwMode="black">
          <a:xfrm rot="5400000">
            <a:off x="10321200" y="4806000"/>
            <a:ext cx="2943953" cy="252000"/>
            <a:chOff x="10321200" y="4806000"/>
            <a:chExt cx="2943953" cy="252000"/>
          </a:xfrm>
        </p:grpSpPr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80AB5031-8D47-4827-9C97-4EA92A559420}"/>
                </a:ext>
              </a:extLst>
            </p:cNvPr>
            <p:cNvSpPr/>
            <p:nvPr/>
          </p:nvSpPr>
          <p:spPr bwMode="black">
            <a:xfrm>
              <a:off x="11689768" y="4807097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9394EBE1-C989-4146-9ABA-F45240897169}"/>
                </a:ext>
              </a:extLst>
            </p:cNvPr>
            <p:cNvSpPr/>
            <p:nvPr/>
          </p:nvSpPr>
          <p:spPr bwMode="black">
            <a:xfrm>
              <a:off x="10559369" y="4803006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1" y="1175"/>
                    <a:pt x="251603" y="56372"/>
                    <a:pt x="252667" y="125526"/>
                  </a:cubicBezTo>
                  <a:cubicBezTo>
                    <a:pt x="252688" y="126811"/>
                    <a:pt x="252688" y="128095"/>
                    <a:pt x="252667" y="129380"/>
                  </a:cubicBezTo>
                  <a:cubicBezTo>
                    <a:pt x="253732" y="198534"/>
                    <a:pt x="198535" y="255457"/>
                    <a:pt x="129380" y="256521"/>
                  </a:cubicBezTo>
                  <a:cubicBezTo>
                    <a:pt x="60225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0CD008AB-B9C7-4F8B-8D95-39162E2443EC}"/>
                </a:ext>
              </a:extLst>
            </p:cNvPr>
            <p:cNvSpPr/>
            <p:nvPr/>
          </p:nvSpPr>
          <p:spPr bwMode="black">
            <a:xfrm>
              <a:off x="10860243" y="4807808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C24C712C-9B6B-40B8-81FD-3C23EDFB2374}"/>
                </a:ext>
              </a:extLst>
            </p:cNvPr>
            <p:cNvSpPr/>
            <p:nvPr/>
          </p:nvSpPr>
          <p:spPr bwMode="black">
            <a:xfrm>
              <a:off x="11084197" y="4807808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E17E3FFE-7051-4C7E-820D-668E581836E0}"/>
                </a:ext>
              </a:extLst>
            </p:cNvPr>
            <p:cNvSpPr/>
            <p:nvPr/>
          </p:nvSpPr>
          <p:spPr bwMode="black">
            <a:xfrm>
              <a:off x="11197893" y="4807808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1F7D8C34-5E17-4202-A4F6-7C30DEB2A757}"/>
                </a:ext>
              </a:extLst>
            </p:cNvPr>
            <p:cNvSpPr/>
            <p:nvPr/>
          </p:nvSpPr>
          <p:spPr bwMode="black">
            <a:xfrm>
              <a:off x="11393623" y="4807808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FFA4C3D1-313A-4919-9833-F4AD2CD59F71}"/>
                </a:ext>
              </a:extLst>
            </p:cNvPr>
            <p:cNvSpPr/>
            <p:nvPr/>
          </p:nvSpPr>
          <p:spPr bwMode="black">
            <a:xfrm>
              <a:off x="10318976" y="4803776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3594E254-BB6F-47C7-A355-0C15045C3E45}"/>
                </a:ext>
              </a:extLst>
            </p:cNvPr>
            <p:cNvSpPr/>
            <p:nvPr/>
          </p:nvSpPr>
          <p:spPr bwMode="black">
            <a:xfrm>
              <a:off x="12023415" y="4807720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5" y="55902"/>
                    <a:pt x="109709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868692E4-784A-4913-9026-2490DFB44B66}"/>
                </a:ext>
              </a:extLst>
            </p:cNvPr>
            <p:cNvSpPr/>
            <p:nvPr/>
          </p:nvSpPr>
          <p:spPr bwMode="black">
            <a:xfrm>
              <a:off x="12230619" y="4807720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53562023-93AB-4BE9-8479-1A0F742D480D}"/>
                </a:ext>
              </a:extLst>
            </p:cNvPr>
            <p:cNvSpPr/>
            <p:nvPr/>
          </p:nvSpPr>
          <p:spPr bwMode="black">
            <a:xfrm>
              <a:off x="12516565" y="4807720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50FDEB6E-C217-43B5-848D-7833C3E73B9F}"/>
                </a:ext>
              </a:extLst>
            </p:cNvPr>
            <p:cNvSpPr/>
            <p:nvPr/>
          </p:nvSpPr>
          <p:spPr bwMode="black">
            <a:xfrm>
              <a:off x="12740608" y="4807720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611C63CE-62A4-4547-A5E1-C422485411FB}"/>
                </a:ext>
              </a:extLst>
            </p:cNvPr>
            <p:cNvSpPr/>
            <p:nvPr/>
          </p:nvSpPr>
          <p:spPr bwMode="black">
            <a:xfrm>
              <a:off x="13045942" y="4807720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aphic 8">
            <a:extLst>
              <a:ext uri="{FF2B5EF4-FFF2-40B4-BE49-F238E27FC236}">
                <a16:creationId xmlns="" xmlns:a16="http://schemas.microsoft.com/office/drawing/2014/main" id="{74204A8C-4ECF-4C99-BD94-908893AB1D7A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2BE02D8D-9F4F-4056-BD63-92D1C9660451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="" xmlns:a16="http://schemas.microsoft.com/office/drawing/2014/main" id="{1354F869-7976-4476-90A2-772D3238B9DE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143E161F-9E4C-46CB-94A4-321DC68DC88D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4547422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aphic 8">
            <a:extLst>
              <a:ext uri="{FF2B5EF4-FFF2-40B4-BE49-F238E27FC236}">
                <a16:creationId xmlns="" xmlns:a16="http://schemas.microsoft.com/office/drawing/2014/main" id="{ABE7CA4A-5F40-41F8-BA9E-2E798C1991B3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758B2BE6-E29F-4905-ADE7-B0B0717CF4CB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8CB885FD-82FD-4127-8C14-F14BA2FAB8F4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CADAC43E-24B4-40CA-8241-E90C207F90B5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aphic 4">
            <a:extLst>
              <a:ext uri="{FF2B5EF4-FFF2-40B4-BE49-F238E27FC236}">
                <a16:creationId xmlns="" xmlns:a16="http://schemas.microsoft.com/office/drawing/2014/main" id="{67638D49-5A17-4503-874E-BE9A0C7D4646}"/>
              </a:ext>
            </a:extLst>
          </p:cNvPr>
          <p:cNvGrpSpPr/>
          <p:nvPr/>
        </p:nvGrpSpPr>
        <p:grpSpPr>
          <a:xfrm rot="5400000">
            <a:off x="10322478" y="4806003"/>
            <a:ext cx="2943953" cy="252000"/>
            <a:chOff x="10322478" y="4806003"/>
            <a:chExt cx="2943953" cy="252000"/>
          </a:xfrm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404D6C35-C73C-4873-9E27-2F3E31B15220}"/>
                </a:ext>
              </a:extLst>
            </p:cNvPr>
            <p:cNvSpPr/>
            <p:nvPr/>
          </p:nvSpPr>
          <p:spPr>
            <a:xfrm>
              <a:off x="11691046" y="4807100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97D228F5-E9DF-492B-9B8F-294E90D7FDF3}"/>
                </a:ext>
              </a:extLst>
            </p:cNvPr>
            <p:cNvSpPr/>
            <p:nvPr/>
          </p:nvSpPr>
          <p:spPr>
            <a:xfrm>
              <a:off x="10560647" y="4803009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0" y="1175"/>
                    <a:pt x="251603" y="56372"/>
                    <a:pt x="252667" y="125526"/>
                  </a:cubicBezTo>
                  <a:cubicBezTo>
                    <a:pt x="252687" y="126811"/>
                    <a:pt x="252687" y="128095"/>
                    <a:pt x="252667" y="129380"/>
                  </a:cubicBezTo>
                  <a:cubicBezTo>
                    <a:pt x="253732" y="198534"/>
                    <a:pt x="198534" y="255457"/>
                    <a:pt x="129380" y="256521"/>
                  </a:cubicBezTo>
                  <a:cubicBezTo>
                    <a:pt x="60226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3FEABFC5-30BE-451D-A238-9E0CFCFC4198}"/>
                </a:ext>
              </a:extLst>
            </p:cNvPr>
            <p:cNvSpPr/>
            <p:nvPr/>
          </p:nvSpPr>
          <p:spPr>
            <a:xfrm>
              <a:off x="10861521" y="4807811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E2222C30-1E2C-4837-A4CE-C00F62053647}"/>
                </a:ext>
              </a:extLst>
            </p:cNvPr>
            <p:cNvSpPr/>
            <p:nvPr/>
          </p:nvSpPr>
          <p:spPr>
            <a:xfrm>
              <a:off x="11085475" y="4807811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8BD3629D-4B5E-42C8-9CA7-144CE7D8D5A5}"/>
                </a:ext>
              </a:extLst>
            </p:cNvPr>
            <p:cNvSpPr/>
            <p:nvPr/>
          </p:nvSpPr>
          <p:spPr>
            <a:xfrm>
              <a:off x="11199171" y="4807811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097CE2A8-824C-4030-9DE0-B939B37A116E}"/>
                </a:ext>
              </a:extLst>
            </p:cNvPr>
            <p:cNvSpPr/>
            <p:nvPr/>
          </p:nvSpPr>
          <p:spPr>
            <a:xfrm>
              <a:off x="11394901" y="4807811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0FECD7C5-0FDB-4E14-A11D-01A7E3D3FE1A}"/>
                </a:ext>
              </a:extLst>
            </p:cNvPr>
            <p:cNvSpPr/>
            <p:nvPr/>
          </p:nvSpPr>
          <p:spPr>
            <a:xfrm>
              <a:off x="10320254" y="4803779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5F739D66-84A0-4C03-B63E-A3999ECF1DC2}"/>
                </a:ext>
              </a:extLst>
            </p:cNvPr>
            <p:cNvSpPr/>
            <p:nvPr/>
          </p:nvSpPr>
          <p:spPr>
            <a:xfrm>
              <a:off x="12024693" y="4807723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4" y="55903"/>
                    <a:pt x="109708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7D175507-C5E0-4FB3-ACB8-BBE818371598}"/>
                </a:ext>
              </a:extLst>
            </p:cNvPr>
            <p:cNvSpPr/>
            <p:nvPr/>
          </p:nvSpPr>
          <p:spPr>
            <a:xfrm>
              <a:off x="12231897" y="4807723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C92AFB83-6024-48A8-9C28-3B2CA80CDCDC}"/>
                </a:ext>
              </a:extLst>
            </p:cNvPr>
            <p:cNvSpPr/>
            <p:nvPr/>
          </p:nvSpPr>
          <p:spPr>
            <a:xfrm>
              <a:off x="12517843" y="4807723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="" xmlns:a16="http://schemas.microsoft.com/office/drawing/2014/main" id="{9283E2EA-3A32-4E70-9D59-C5859F579F4F}"/>
                </a:ext>
              </a:extLst>
            </p:cNvPr>
            <p:cNvSpPr/>
            <p:nvPr/>
          </p:nvSpPr>
          <p:spPr>
            <a:xfrm>
              <a:off x="12741886" y="4807723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C20838BC-9B0B-470B-8363-381BF8093F73}"/>
                </a:ext>
              </a:extLst>
            </p:cNvPr>
            <p:cNvSpPr/>
            <p:nvPr/>
          </p:nvSpPr>
          <p:spPr>
            <a:xfrm>
              <a:off x="13047220" y="4807723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059776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4">
            <a:extLst>
              <a:ext uri="{FF2B5EF4-FFF2-40B4-BE49-F238E27FC236}">
                <a16:creationId xmlns="" xmlns:a16="http://schemas.microsoft.com/office/drawing/2014/main" id="{AC2B11B0-8928-49A7-B5A6-AE3ABA2B6E28}"/>
              </a:ext>
            </a:extLst>
          </p:cNvPr>
          <p:cNvGrpSpPr/>
          <p:nvPr/>
        </p:nvGrpSpPr>
        <p:grpSpPr bwMode="black">
          <a:xfrm rot="5400000">
            <a:off x="10321200" y="4806000"/>
            <a:ext cx="2943953" cy="252000"/>
            <a:chOff x="10321200" y="4806000"/>
            <a:chExt cx="2943953" cy="252000"/>
          </a:xfrm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F38B658E-D41E-4424-AAC2-A0F81F30B45C}"/>
                </a:ext>
              </a:extLst>
            </p:cNvPr>
            <p:cNvSpPr/>
            <p:nvPr/>
          </p:nvSpPr>
          <p:spPr bwMode="black">
            <a:xfrm>
              <a:off x="11689768" y="4807097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C1D2370C-9304-41DD-9AA2-44B4AAD91647}"/>
                </a:ext>
              </a:extLst>
            </p:cNvPr>
            <p:cNvSpPr/>
            <p:nvPr/>
          </p:nvSpPr>
          <p:spPr bwMode="black">
            <a:xfrm>
              <a:off x="10559369" y="4803006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1" y="1175"/>
                    <a:pt x="251603" y="56372"/>
                    <a:pt x="252667" y="125526"/>
                  </a:cubicBezTo>
                  <a:cubicBezTo>
                    <a:pt x="252688" y="126811"/>
                    <a:pt x="252688" y="128095"/>
                    <a:pt x="252667" y="129380"/>
                  </a:cubicBezTo>
                  <a:cubicBezTo>
                    <a:pt x="253732" y="198534"/>
                    <a:pt x="198535" y="255457"/>
                    <a:pt x="129380" y="256521"/>
                  </a:cubicBezTo>
                  <a:cubicBezTo>
                    <a:pt x="60225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969F6E44-3804-4231-AB7A-A696C4F32933}"/>
                </a:ext>
              </a:extLst>
            </p:cNvPr>
            <p:cNvSpPr/>
            <p:nvPr/>
          </p:nvSpPr>
          <p:spPr bwMode="black">
            <a:xfrm>
              <a:off x="10860243" y="4807808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B2FA7D36-C299-4EA0-AFAB-8C85780AE350}"/>
                </a:ext>
              </a:extLst>
            </p:cNvPr>
            <p:cNvSpPr/>
            <p:nvPr/>
          </p:nvSpPr>
          <p:spPr bwMode="black">
            <a:xfrm>
              <a:off x="11084197" y="4807808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0542D124-DEDA-4D74-859D-462085228F5B}"/>
                </a:ext>
              </a:extLst>
            </p:cNvPr>
            <p:cNvSpPr/>
            <p:nvPr/>
          </p:nvSpPr>
          <p:spPr bwMode="black">
            <a:xfrm>
              <a:off x="11197893" y="4807808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650645CD-CCAC-4886-B00E-66B55EC946A9}"/>
                </a:ext>
              </a:extLst>
            </p:cNvPr>
            <p:cNvSpPr/>
            <p:nvPr/>
          </p:nvSpPr>
          <p:spPr bwMode="black">
            <a:xfrm>
              <a:off x="11393623" y="4807808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D0FEDD17-7802-403F-ACF9-940D19C274F3}"/>
                </a:ext>
              </a:extLst>
            </p:cNvPr>
            <p:cNvSpPr/>
            <p:nvPr/>
          </p:nvSpPr>
          <p:spPr bwMode="black">
            <a:xfrm>
              <a:off x="10318976" y="4803776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470A1189-8ED6-4881-8B60-9BC196908B19}"/>
                </a:ext>
              </a:extLst>
            </p:cNvPr>
            <p:cNvSpPr/>
            <p:nvPr/>
          </p:nvSpPr>
          <p:spPr bwMode="black">
            <a:xfrm>
              <a:off x="12023415" y="4807720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5" y="55902"/>
                    <a:pt x="109709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EFBF613E-A72E-409E-AA24-0441B0BB93CD}"/>
                </a:ext>
              </a:extLst>
            </p:cNvPr>
            <p:cNvSpPr/>
            <p:nvPr/>
          </p:nvSpPr>
          <p:spPr bwMode="black">
            <a:xfrm>
              <a:off x="12230619" y="4807720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AB97B5EB-8097-41E6-9D72-BC7D20ECB853}"/>
                </a:ext>
              </a:extLst>
            </p:cNvPr>
            <p:cNvSpPr/>
            <p:nvPr/>
          </p:nvSpPr>
          <p:spPr bwMode="black">
            <a:xfrm>
              <a:off x="12516565" y="4807720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13EAEB25-BDE8-48E6-B020-499F55A2BFF4}"/>
                </a:ext>
              </a:extLst>
            </p:cNvPr>
            <p:cNvSpPr/>
            <p:nvPr/>
          </p:nvSpPr>
          <p:spPr bwMode="black">
            <a:xfrm>
              <a:off x="12740608" y="4807720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B351DEA1-120A-438A-85F7-EAE1C8B02E57}"/>
                </a:ext>
              </a:extLst>
            </p:cNvPr>
            <p:cNvSpPr/>
            <p:nvPr/>
          </p:nvSpPr>
          <p:spPr bwMode="black">
            <a:xfrm>
              <a:off x="13045942" y="4807720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aphic 8">
            <a:extLst>
              <a:ext uri="{FF2B5EF4-FFF2-40B4-BE49-F238E27FC236}">
                <a16:creationId xmlns="" xmlns:a16="http://schemas.microsoft.com/office/drawing/2014/main" id="{88CA600F-7F82-41AF-93B4-C02A23D72BA1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314A8BE4-F085-4880-8367-B80F0E75864B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="" xmlns:a16="http://schemas.microsoft.com/office/drawing/2014/main" id="{6AC6D7A1-5510-4FD9-A526-2D107CFEDDA0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F37C8555-5698-47B4-8E63-8A5DED543C6F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888830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4">
            <a:extLst>
              <a:ext uri="{FF2B5EF4-FFF2-40B4-BE49-F238E27FC236}">
                <a16:creationId xmlns="" xmlns:a16="http://schemas.microsoft.com/office/drawing/2014/main" id="{2230E259-33EE-4CDE-9FC4-EC51D14F169E}"/>
              </a:ext>
            </a:extLst>
          </p:cNvPr>
          <p:cNvGrpSpPr/>
          <p:nvPr/>
        </p:nvGrpSpPr>
        <p:grpSpPr bwMode="black">
          <a:xfrm rot="5400000">
            <a:off x="10321200" y="4806000"/>
            <a:ext cx="2943953" cy="252000"/>
            <a:chOff x="10321200" y="4806000"/>
            <a:chExt cx="2943953" cy="252000"/>
          </a:xfrm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9F327BA2-33AD-4E92-8EA5-3943C1D1A1F7}"/>
                </a:ext>
              </a:extLst>
            </p:cNvPr>
            <p:cNvSpPr/>
            <p:nvPr/>
          </p:nvSpPr>
          <p:spPr bwMode="black">
            <a:xfrm>
              <a:off x="11689768" y="4807097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3837F39D-2A56-4B2A-A745-C94926F230B1}"/>
                </a:ext>
              </a:extLst>
            </p:cNvPr>
            <p:cNvSpPr/>
            <p:nvPr/>
          </p:nvSpPr>
          <p:spPr bwMode="black">
            <a:xfrm>
              <a:off x="10559369" y="4803006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1" y="1175"/>
                    <a:pt x="251603" y="56372"/>
                    <a:pt x="252667" y="125526"/>
                  </a:cubicBezTo>
                  <a:cubicBezTo>
                    <a:pt x="252688" y="126811"/>
                    <a:pt x="252688" y="128095"/>
                    <a:pt x="252667" y="129380"/>
                  </a:cubicBezTo>
                  <a:cubicBezTo>
                    <a:pt x="253732" y="198534"/>
                    <a:pt x="198535" y="255457"/>
                    <a:pt x="129380" y="256521"/>
                  </a:cubicBezTo>
                  <a:cubicBezTo>
                    <a:pt x="60225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1B26AE56-16E6-47AB-87A9-C865D74D3359}"/>
                </a:ext>
              </a:extLst>
            </p:cNvPr>
            <p:cNvSpPr/>
            <p:nvPr/>
          </p:nvSpPr>
          <p:spPr bwMode="black">
            <a:xfrm>
              <a:off x="10860243" y="4807808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EBED8D64-DF02-4F0E-9817-E871619CCA85}"/>
                </a:ext>
              </a:extLst>
            </p:cNvPr>
            <p:cNvSpPr/>
            <p:nvPr/>
          </p:nvSpPr>
          <p:spPr bwMode="black">
            <a:xfrm>
              <a:off x="11084197" y="4807808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D7A56366-1EF9-498E-9910-8125DC22543E}"/>
                </a:ext>
              </a:extLst>
            </p:cNvPr>
            <p:cNvSpPr/>
            <p:nvPr/>
          </p:nvSpPr>
          <p:spPr bwMode="black">
            <a:xfrm>
              <a:off x="11197893" y="4807808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66B0656C-ABDC-4AA8-BA1C-6C12FF112A0F}"/>
                </a:ext>
              </a:extLst>
            </p:cNvPr>
            <p:cNvSpPr/>
            <p:nvPr/>
          </p:nvSpPr>
          <p:spPr bwMode="black">
            <a:xfrm>
              <a:off x="11393623" y="4807808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B6D2188C-0464-419F-9EA0-5D1244701800}"/>
                </a:ext>
              </a:extLst>
            </p:cNvPr>
            <p:cNvSpPr/>
            <p:nvPr/>
          </p:nvSpPr>
          <p:spPr bwMode="black">
            <a:xfrm>
              <a:off x="10318976" y="4803776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E785B21F-DB6B-41FA-93F5-9DBAA20A7252}"/>
                </a:ext>
              </a:extLst>
            </p:cNvPr>
            <p:cNvSpPr/>
            <p:nvPr/>
          </p:nvSpPr>
          <p:spPr bwMode="black">
            <a:xfrm>
              <a:off x="12023415" y="4807720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5" y="55902"/>
                    <a:pt x="109709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E31FC708-6F87-4716-BAE0-0C08B3DB34BE}"/>
                </a:ext>
              </a:extLst>
            </p:cNvPr>
            <p:cNvSpPr/>
            <p:nvPr/>
          </p:nvSpPr>
          <p:spPr bwMode="black">
            <a:xfrm>
              <a:off x="12230619" y="4807720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09C2ECB1-45E3-4D05-95F7-DC51D2870FAF}"/>
                </a:ext>
              </a:extLst>
            </p:cNvPr>
            <p:cNvSpPr/>
            <p:nvPr/>
          </p:nvSpPr>
          <p:spPr bwMode="black">
            <a:xfrm>
              <a:off x="12516565" y="4807720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290D878C-A6CC-4B0E-85F1-FD1C5A3B10FE}"/>
                </a:ext>
              </a:extLst>
            </p:cNvPr>
            <p:cNvSpPr/>
            <p:nvPr/>
          </p:nvSpPr>
          <p:spPr bwMode="black">
            <a:xfrm>
              <a:off x="12740608" y="4807720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C67D9F99-DEAD-4DCA-8E00-B381036AAF58}"/>
                </a:ext>
              </a:extLst>
            </p:cNvPr>
            <p:cNvSpPr/>
            <p:nvPr/>
          </p:nvSpPr>
          <p:spPr bwMode="black">
            <a:xfrm>
              <a:off x="13045942" y="4807720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aphic 8">
            <a:extLst>
              <a:ext uri="{FF2B5EF4-FFF2-40B4-BE49-F238E27FC236}">
                <a16:creationId xmlns="" xmlns:a16="http://schemas.microsoft.com/office/drawing/2014/main" id="{D8F6CA40-07D1-4B55-88CF-20DF25DA1326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79350BB7-029E-4DFD-BDDB-FFEAED4AA221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="" xmlns:a16="http://schemas.microsoft.com/office/drawing/2014/main" id="{2F5CD32F-E755-4C84-8C4D-34460EBAE3BE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89770382-E48A-48D1-8F74-2F8F937D2353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581836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4" name="Graphic 8">
            <a:extLst>
              <a:ext uri="{FF2B5EF4-FFF2-40B4-BE49-F238E27FC236}">
                <a16:creationId xmlns="" xmlns:a16="http://schemas.microsoft.com/office/drawing/2014/main" id="{3FAAEEE4-4B97-420E-BC3E-CE632C9D7DFB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A411D2CA-3CD2-42E8-BCD8-AA8A83B0F148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60E1BD9-8446-444B-99B3-29E96E948B81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5882F634-03B5-441E-B44F-FFA37BBEDBB6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aphic 4">
            <a:extLst>
              <a:ext uri="{FF2B5EF4-FFF2-40B4-BE49-F238E27FC236}">
                <a16:creationId xmlns="" xmlns:a16="http://schemas.microsoft.com/office/drawing/2014/main" id="{3E49629A-283F-4DE1-9E08-16F852A39278}"/>
              </a:ext>
            </a:extLst>
          </p:cNvPr>
          <p:cNvGrpSpPr/>
          <p:nvPr/>
        </p:nvGrpSpPr>
        <p:grpSpPr>
          <a:xfrm rot="5400000">
            <a:off x="10322478" y="4806003"/>
            <a:ext cx="2943953" cy="252000"/>
            <a:chOff x="10322478" y="4806003"/>
            <a:chExt cx="2943953" cy="252000"/>
          </a:xfrm>
        </p:grpSpPr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255D42E8-A68D-453D-BE3D-85572D837966}"/>
                </a:ext>
              </a:extLst>
            </p:cNvPr>
            <p:cNvSpPr/>
            <p:nvPr/>
          </p:nvSpPr>
          <p:spPr>
            <a:xfrm>
              <a:off x="11691046" y="4807100"/>
              <a:ext cx="249035" cy="249035"/>
            </a:xfrm>
            <a:custGeom>
              <a:avLst/>
              <a:gdLst/>
              <a:ahLst/>
              <a:cxnLst/>
              <a:rect l="0" t="0" r="0" b="0"/>
              <a:pathLst>
                <a:path w="249035" h="249035">
                  <a:moveTo>
                    <a:pt x="247671" y="22976"/>
                  </a:moveTo>
                  <a:lnTo>
                    <a:pt x="226919" y="2224"/>
                  </a:lnTo>
                  <a:lnTo>
                    <a:pt x="124933" y="104209"/>
                  </a:lnTo>
                  <a:lnTo>
                    <a:pt x="22947" y="2224"/>
                  </a:lnTo>
                  <a:lnTo>
                    <a:pt x="2224" y="22976"/>
                  </a:lnTo>
                  <a:lnTo>
                    <a:pt x="104209" y="124962"/>
                  </a:lnTo>
                  <a:lnTo>
                    <a:pt x="2224" y="226948"/>
                  </a:lnTo>
                  <a:lnTo>
                    <a:pt x="22947" y="247701"/>
                  </a:lnTo>
                  <a:lnTo>
                    <a:pt x="124933" y="145715"/>
                  </a:lnTo>
                  <a:lnTo>
                    <a:pt x="226919" y="247701"/>
                  </a:lnTo>
                  <a:lnTo>
                    <a:pt x="247671" y="226948"/>
                  </a:lnTo>
                  <a:lnTo>
                    <a:pt x="145686" y="124962"/>
                  </a:lnTo>
                  <a:lnTo>
                    <a:pt x="247671" y="22976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55182A74-00F9-4C2C-87EA-32D440AE6A9F}"/>
                </a:ext>
              </a:extLst>
            </p:cNvPr>
            <p:cNvSpPr/>
            <p:nvPr/>
          </p:nvSpPr>
          <p:spPr>
            <a:xfrm>
              <a:off x="10560647" y="4803009"/>
              <a:ext cx="252000" cy="257929"/>
            </a:xfrm>
            <a:custGeom>
              <a:avLst/>
              <a:gdLst/>
              <a:ahLst/>
              <a:cxnLst/>
              <a:rect l="0" t="0" r="0" b="0"/>
              <a:pathLst>
                <a:path w="252000" h="257929">
                  <a:moveTo>
                    <a:pt x="2239" y="129380"/>
                  </a:moveTo>
                  <a:cubicBezTo>
                    <a:pt x="1175" y="60226"/>
                    <a:pt x="56372" y="3303"/>
                    <a:pt x="125526" y="2239"/>
                  </a:cubicBezTo>
                  <a:cubicBezTo>
                    <a:pt x="194680" y="1175"/>
                    <a:pt x="251603" y="56372"/>
                    <a:pt x="252667" y="125526"/>
                  </a:cubicBezTo>
                  <a:cubicBezTo>
                    <a:pt x="252687" y="126811"/>
                    <a:pt x="252687" y="128095"/>
                    <a:pt x="252667" y="129380"/>
                  </a:cubicBezTo>
                  <a:cubicBezTo>
                    <a:pt x="253732" y="198534"/>
                    <a:pt x="198534" y="255457"/>
                    <a:pt x="129380" y="256521"/>
                  </a:cubicBezTo>
                  <a:cubicBezTo>
                    <a:pt x="60226" y="257585"/>
                    <a:pt x="3303" y="202387"/>
                    <a:pt x="2239" y="133233"/>
                  </a:cubicBezTo>
                  <a:cubicBezTo>
                    <a:pt x="2219" y="131949"/>
                    <a:pt x="2219" y="130664"/>
                    <a:pt x="2239" y="129380"/>
                  </a:cubicBezTo>
                  <a:close/>
                  <a:moveTo>
                    <a:pt x="193996" y="129380"/>
                  </a:moveTo>
                  <a:cubicBezTo>
                    <a:pt x="193996" y="91847"/>
                    <a:pt x="165149" y="60984"/>
                    <a:pt x="127290" y="60984"/>
                  </a:cubicBezTo>
                  <a:cubicBezTo>
                    <a:pt x="89431" y="60984"/>
                    <a:pt x="61266" y="91936"/>
                    <a:pt x="61266" y="129380"/>
                  </a:cubicBezTo>
                  <a:cubicBezTo>
                    <a:pt x="61266" y="166824"/>
                    <a:pt x="89075" y="197568"/>
                    <a:pt x="127320" y="197568"/>
                  </a:cubicBezTo>
                  <a:cubicBezTo>
                    <a:pt x="165564" y="197568"/>
                    <a:pt x="193996" y="166616"/>
                    <a:pt x="193996" y="129380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F7B4E3A4-80F2-45C2-819B-EB71AE96E862}"/>
                </a:ext>
              </a:extLst>
            </p:cNvPr>
            <p:cNvSpPr/>
            <p:nvPr/>
          </p:nvSpPr>
          <p:spPr>
            <a:xfrm>
              <a:off x="10861521" y="4807811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190897"/>
                  </a:lnTo>
                  <a:lnTo>
                    <a:pt x="167624" y="190897"/>
                  </a:lnTo>
                  <a:lnTo>
                    <a:pt x="167624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8A8F0A49-353F-4034-ABF1-79654426A803}"/>
                </a:ext>
              </a:extLst>
            </p:cNvPr>
            <p:cNvSpPr/>
            <p:nvPr/>
          </p:nvSpPr>
          <p:spPr>
            <a:xfrm>
              <a:off x="11085475" y="4807811"/>
              <a:ext cx="62259" cy="249035"/>
            </a:xfrm>
            <a:custGeom>
              <a:avLst/>
              <a:gdLst/>
              <a:ahLst/>
              <a:cxnLst/>
              <a:rect l="0" t="0" r="0" b="0"/>
              <a:pathLst>
                <a:path w="62258" h="249035">
                  <a:moveTo>
                    <a:pt x="2224" y="2224"/>
                  </a:moveTo>
                  <a:lnTo>
                    <a:pt x="60895" y="2224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="" xmlns:a16="http://schemas.microsoft.com/office/drawing/2014/main" id="{A16A2C04-E5CD-4581-B345-E8A6F9A31135}"/>
                </a:ext>
              </a:extLst>
            </p:cNvPr>
            <p:cNvSpPr/>
            <p:nvPr/>
          </p:nvSpPr>
          <p:spPr>
            <a:xfrm>
              <a:off x="11199171" y="4807811"/>
              <a:ext cx="201600" cy="249035"/>
            </a:xfrm>
            <a:custGeom>
              <a:avLst/>
              <a:gdLst/>
              <a:ahLst/>
              <a:cxnLst/>
              <a:rect l="0" t="0" r="0" b="0"/>
              <a:pathLst>
                <a:path w="201600" h="249035">
                  <a:moveTo>
                    <a:pt x="71657" y="58197"/>
                  </a:moveTo>
                  <a:lnTo>
                    <a:pt x="2224" y="58197"/>
                  </a:lnTo>
                  <a:lnTo>
                    <a:pt x="2224" y="2224"/>
                  </a:lnTo>
                  <a:lnTo>
                    <a:pt x="199792" y="2224"/>
                  </a:lnTo>
                  <a:lnTo>
                    <a:pt x="199792" y="58197"/>
                  </a:lnTo>
                  <a:lnTo>
                    <a:pt x="130329" y="58197"/>
                  </a:lnTo>
                  <a:lnTo>
                    <a:pt x="130329" y="246960"/>
                  </a:lnTo>
                  <a:lnTo>
                    <a:pt x="71657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7D95DBB0-79F3-4466-9E22-C612D234DBF4}"/>
                </a:ext>
              </a:extLst>
            </p:cNvPr>
            <p:cNvSpPr/>
            <p:nvPr/>
          </p:nvSpPr>
          <p:spPr>
            <a:xfrm>
              <a:off x="11394901" y="4807811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706" y="2224"/>
                  </a:moveTo>
                  <a:lnTo>
                    <a:pt x="149036" y="2224"/>
                  </a:lnTo>
                  <a:lnTo>
                    <a:pt x="239548" y="246960"/>
                  </a:lnTo>
                  <a:lnTo>
                    <a:pt x="180254" y="246960"/>
                  </a:lnTo>
                  <a:lnTo>
                    <a:pt x="16750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2024" y="159353"/>
                  </a:moveTo>
                  <a:lnTo>
                    <a:pt x="149688" y="159353"/>
                  </a:lnTo>
                  <a:lnTo>
                    <a:pt x="120871" y="7723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="" xmlns:a16="http://schemas.microsoft.com/office/drawing/2014/main" id="{E3D4C279-BE22-4CE4-AFAA-AA648DC603EE}"/>
                </a:ext>
              </a:extLst>
            </p:cNvPr>
            <p:cNvSpPr/>
            <p:nvPr/>
          </p:nvSpPr>
          <p:spPr>
            <a:xfrm>
              <a:off x="10320254" y="4803779"/>
              <a:ext cx="204565" cy="254965"/>
            </a:xfrm>
            <a:custGeom>
              <a:avLst/>
              <a:gdLst/>
              <a:ahLst/>
              <a:cxnLst/>
              <a:rect l="0" t="0" r="0" b="0"/>
              <a:pathLst>
                <a:path w="204564" h="254964">
                  <a:moveTo>
                    <a:pt x="2224" y="205395"/>
                  </a:moveTo>
                  <a:lnTo>
                    <a:pt x="40765" y="166854"/>
                  </a:lnTo>
                  <a:cubicBezTo>
                    <a:pt x="60361" y="190571"/>
                    <a:pt x="80759" y="199673"/>
                    <a:pt x="113489" y="199673"/>
                  </a:cubicBezTo>
                  <a:cubicBezTo>
                    <a:pt x="133293" y="199673"/>
                    <a:pt x="143996" y="190275"/>
                    <a:pt x="143996" y="176874"/>
                  </a:cubicBezTo>
                  <a:cubicBezTo>
                    <a:pt x="143996" y="160450"/>
                    <a:pt x="127927" y="157070"/>
                    <a:pt x="93388" y="148710"/>
                  </a:cubicBezTo>
                  <a:cubicBezTo>
                    <a:pt x="57812" y="140646"/>
                    <a:pt x="16306" y="127571"/>
                    <a:pt x="16306" y="77290"/>
                  </a:cubicBezTo>
                  <a:cubicBezTo>
                    <a:pt x="16306" y="34835"/>
                    <a:pt x="53513" y="2224"/>
                    <a:pt x="105810" y="2224"/>
                  </a:cubicBezTo>
                  <a:cubicBezTo>
                    <a:pt x="150755" y="2224"/>
                    <a:pt x="177141" y="17492"/>
                    <a:pt x="203231" y="45656"/>
                  </a:cubicBezTo>
                  <a:lnTo>
                    <a:pt x="167654" y="81233"/>
                  </a:lnTo>
                  <a:cubicBezTo>
                    <a:pt x="149984" y="61251"/>
                    <a:pt x="133264" y="53513"/>
                    <a:pt x="104476" y="53513"/>
                  </a:cubicBezTo>
                  <a:cubicBezTo>
                    <a:pt x="84702" y="53513"/>
                    <a:pt x="75304" y="64245"/>
                    <a:pt x="75304" y="75304"/>
                  </a:cubicBezTo>
                  <a:cubicBezTo>
                    <a:pt x="75304" y="90394"/>
                    <a:pt x="95434" y="93418"/>
                    <a:pt x="124933" y="100444"/>
                  </a:cubicBezTo>
                  <a:cubicBezTo>
                    <a:pt x="161458" y="108953"/>
                    <a:pt x="204713" y="121583"/>
                    <a:pt x="204713" y="174176"/>
                  </a:cubicBezTo>
                  <a:cubicBezTo>
                    <a:pt x="204713" y="220456"/>
                    <a:pt x="165490" y="254224"/>
                    <a:pt x="111532" y="254224"/>
                  </a:cubicBezTo>
                  <a:cubicBezTo>
                    <a:pt x="57575" y="254224"/>
                    <a:pt x="25348" y="233233"/>
                    <a:pt x="2224" y="205395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="" xmlns:a16="http://schemas.microsoft.com/office/drawing/2014/main" id="{8B450CD9-739F-4FC6-9F66-47D2DB9E03C5}"/>
                </a:ext>
              </a:extLst>
            </p:cNvPr>
            <p:cNvSpPr/>
            <p:nvPr/>
          </p:nvSpPr>
          <p:spPr>
            <a:xfrm>
              <a:off x="12024693" y="4807723"/>
              <a:ext cx="204565" cy="249035"/>
            </a:xfrm>
            <a:custGeom>
              <a:avLst/>
              <a:gdLst/>
              <a:ahLst/>
              <a:cxnLst/>
              <a:rect l="0" t="0" r="0" b="0"/>
              <a:pathLst>
                <a:path w="204564" h="249035">
                  <a:moveTo>
                    <a:pt x="2224" y="2224"/>
                  </a:moveTo>
                  <a:lnTo>
                    <a:pt x="110198" y="2224"/>
                  </a:lnTo>
                  <a:cubicBezTo>
                    <a:pt x="167506" y="2224"/>
                    <a:pt x="204713" y="43463"/>
                    <a:pt x="204713" y="93418"/>
                  </a:cubicBezTo>
                  <a:cubicBezTo>
                    <a:pt x="204713" y="142691"/>
                    <a:pt x="167862" y="185591"/>
                    <a:pt x="109843" y="185591"/>
                  </a:cubicBezTo>
                  <a:lnTo>
                    <a:pt x="60895" y="185591"/>
                  </a:lnTo>
                  <a:lnTo>
                    <a:pt x="60895" y="246960"/>
                  </a:lnTo>
                  <a:lnTo>
                    <a:pt x="2224" y="246960"/>
                  </a:lnTo>
                  <a:close/>
                  <a:moveTo>
                    <a:pt x="60895" y="55203"/>
                  </a:moveTo>
                  <a:lnTo>
                    <a:pt x="60895" y="131307"/>
                  </a:lnTo>
                  <a:lnTo>
                    <a:pt x="107174" y="131307"/>
                  </a:lnTo>
                  <a:cubicBezTo>
                    <a:pt x="128965" y="131307"/>
                    <a:pt x="145389" y="115861"/>
                    <a:pt x="145389" y="93418"/>
                  </a:cubicBezTo>
                  <a:cubicBezTo>
                    <a:pt x="146089" y="73012"/>
                    <a:pt x="130114" y="55903"/>
                    <a:pt x="109708" y="55203"/>
                  </a:cubicBezTo>
                  <a:cubicBezTo>
                    <a:pt x="108864" y="55174"/>
                    <a:pt x="108019" y="55174"/>
                    <a:pt x="107174" y="55203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="" xmlns:a16="http://schemas.microsoft.com/office/drawing/2014/main" id="{494C37E4-D0C3-4D04-B515-3C8781C9A772}"/>
                </a:ext>
              </a:extLst>
            </p:cNvPr>
            <p:cNvSpPr/>
            <p:nvPr/>
          </p:nvSpPr>
          <p:spPr>
            <a:xfrm>
              <a:off x="12231897" y="4807723"/>
              <a:ext cx="240141" cy="249035"/>
            </a:xfrm>
            <a:custGeom>
              <a:avLst/>
              <a:gdLst/>
              <a:ahLst/>
              <a:cxnLst/>
              <a:rect l="0" t="0" r="0" b="0"/>
              <a:pathLst>
                <a:path w="240141" h="249035">
                  <a:moveTo>
                    <a:pt x="92677" y="2224"/>
                  </a:moveTo>
                  <a:lnTo>
                    <a:pt x="149006" y="2224"/>
                  </a:lnTo>
                  <a:lnTo>
                    <a:pt x="239519" y="246960"/>
                  </a:lnTo>
                  <a:lnTo>
                    <a:pt x="180225" y="246960"/>
                  </a:lnTo>
                  <a:lnTo>
                    <a:pt x="167476" y="210405"/>
                  </a:lnTo>
                  <a:lnTo>
                    <a:pt x="73969" y="210405"/>
                  </a:lnTo>
                  <a:lnTo>
                    <a:pt x="61221" y="246960"/>
                  </a:lnTo>
                  <a:lnTo>
                    <a:pt x="2224" y="246960"/>
                  </a:lnTo>
                  <a:close/>
                  <a:moveTo>
                    <a:pt x="91995" y="159353"/>
                  </a:moveTo>
                  <a:lnTo>
                    <a:pt x="149658" y="159353"/>
                  </a:lnTo>
                  <a:lnTo>
                    <a:pt x="120841" y="7723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="" xmlns:a16="http://schemas.microsoft.com/office/drawing/2014/main" id="{8DCA6613-CB96-427D-8FB4-58D5C46D3CFB}"/>
                </a:ext>
              </a:extLst>
            </p:cNvPr>
            <p:cNvSpPr/>
            <p:nvPr/>
          </p:nvSpPr>
          <p:spPr>
            <a:xfrm>
              <a:off x="12517843" y="4807723"/>
              <a:ext cx="168988" cy="249035"/>
            </a:xfrm>
            <a:custGeom>
              <a:avLst/>
              <a:gdLst/>
              <a:ahLst/>
              <a:cxnLst/>
              <a:rect l="0" t="0" r="0" b="0"/>
              <a:pathLst>
                <a:path w="168988" h="249035">
                  <a:moveTo>
                    <a:pt x="2224" y="2224"/>
                  </a:moveTo>
                  <a:lnTo>
                    <a:pt x="60776" y="2224"/>
                  </a:lnTo>
                  <a:lnTo>
                    <a:pt x="60776" y="190986"/>
                  </a:lnTo>
                  <a:lnTo>
                    <a:pt x="167506" y="190986"/>
                  </a:lnTo>
                  <a:lnTo>
                    <a:pt x="167506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="" xmlns:a16="http://schemas.microsoft.com/office/drawing/2014/main" id="{D57D18D9-31E1-44B7-9D33-CD07E9A53D77}"/>
                </a:ext>
              </a:extLst>
            </p:cNvPr>
            <p:cNvSpPr/>
            <p:nvPr/>
          </p:nvSpPr>
          <p:spPr>
            <a:xfrm>
              <a:off x="12741886" y="4807723"/>
              <a:ext cx="246071" cy="249035"/>
            </a:xfrm>
            <a:custGeom>
              <a:avLst/>
              <a:gdLst/>
              <a:ahLst/>
              <a:cxnLst/>
              <a:rect l="0" t="0" r="0" b="0"/>
              <a:pathLst>
                <a:path w="246070" h="249035">
                  <a:moveTo>
                    <a:pt x="2224" y="2224"/>
                  </a:moveTo>
                  <a:lnTo>
                    <a:pt x="57901" y="2224"/>
                  </a:lnTo>
                  <a:lnTo>
                    <a:pt x="123925" y="93744"/>
                  </a:lnTo>
                  <a:lnTo>
                    <a:pt x="192113" y="2224"/>
                  </a:lnTo>
                  <a:lnTo>
                    <a:pt x="245478" y="2224"/>
                  </a:lnTo>
                  <a:lnTo>
                    <a:pt x="245478" y="246960"/>
                  </a:lnTo>
                  <a:lnTo>
                    <a:pt x="186569" y="246960"/>
                  </a:lnTo>
                  <a:lnTo>
                    <a:pt x="186569" y="93981"/>
                  </a:lnTo>
                  <a:lnTo>
                    <a:pt x="123599" y="178564"/>
                  </a:lnTo>
                  <a:lnTo>
                    <a:pt x="60925" y="93892"/>
                  </a:lnTo>
                  <a:lnTo>
                    <a:pt x="60925" y="246960"/>
                  </a:lnTo>
                  <a:lnTo>
                    <a:pt x="2224" y="246960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="" xmlns:a16="http://schemas.microsoft.com/office/drawing/2014/main" id="{BA87AAE8-52C3-484F-86EF-D6974846E743}"/>
                </a:ext>
              </a:extLst>
            </p:cNvPr>
            <p:cNvSpPr/>
            <p:nvPr/>
          </p:nvSpPr>
          <p:spPr>
            <a:xfrm>
              <a:off x="13047220" y="4807723"/>
              <a:ext cx="219388" cy="252000"/>
            </a:xfrm>
            <a:custGeom>
              <a:avLst/>
              <a:gdLst/>
              <a:ahLst/>
              <a:cxnLst/>
              <a:rect l="0" t="0" r="0" b="0"/>
              <a:pathLst>
                <a:path w="219388" h="251999">
                  <a:moveTo>
                    <a:pt x="110939" y="250280"/>
                  </a:moveTo>
                  <a:cubicBezTo>
                    <a:pt x="177349" y="250280"/>
                    <a:pt x="219774" y="210435"/>
                    <a:pt x="219774" y="140735"/>
                  </a:cubicBezTo>
                  <a:lnTo>
                    <a:pt x="219774" y="2224"/>
                  </a:lnTo>
                  <a:lnTo>
                    <a:pt x="160480" y="2224"/>
                  </a:lnTo>
                  <a:lnTo>
                    <a:pt x="160480" y="139964"/>
                  </a:lnTo>
                  <a:cubicBezTo>
                    <a:pt x="160480" y="173939"/>
                    <a:pt x="139934" y="193328"/>
                    <a:pt x="110584" y="193328"/>
                  </a:cubicBezTo>
                  <a:cubicBezTo>
                    <a:pt x="81233" y="193328"/>
                    <a:pt x="61518" y="174058"/>
                    <a:pt x="61518" y="139964"/>
                  </a:cubicBezTo>
                  <a:lnTo>
                    <a:pt x="61518" y="2224"/>
                  </a:lnTo>
                  <a:lnTo>
                    <a:pt x="2224" y="2224"/>
                  </a:lnTo>
                  <a:lnTo>
                    <a:pt x="2224" y="140764"/>
                  </a:lnTo>
                  <a:cubicBezTo>
                    <a:pt x="2105" y="210464"/>
                    <a:pt x="44530" y="250280"/>
                    <a:pt x="110939" y="250280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233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d Slide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8">
            <a:extLst>
              <a:ext uri="{FF2B5EF4-FFF2-40B4-BE49-F238E27FC236}">
                <a16:creationId xmlns="" xmlns:a16="http://schemas.microsoft.com/office/drawing/2014/main" id="{6F876194-D644-4A62-88A2-CDD61C11F908}"/>
              </a:ext>
            </a:extLst>
          </p:cNvPr>
          <p:cNvGrpSpPr>
            <a:grpSpLocks noChangeAspect="1"/>
          </p:cNvGrpSpPr>
          <p:nvPr/>
        </p:nvGrpSpPr>
        <p:grpSpPr>
          <a:xfrm>
            <a:off x="5259225" y="2333919"/>
            <a:ext cx="1674000" cy="202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9160F9F7-7231-48C0-86F5-37EBD62FA004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661729F1-E7FF-4F83-9561-401149307AA8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CCD4EFFC-CA13-4132-9D16-72E4B95A9594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7708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12" name="Graphic 8">
            <a:extLst>
              <a:ext uri="{FF2B5EF4-FFF2-40B4-BE49-F238E27FC236}">
                <a16:creationId xmlns="" xmlns:a16="http://schemas.microsoft.com/office/drawing/2014/main" id="{D8963180-C058-4FFE-A9B3-F9BB76E651D0}"/>
              </a:ext>
            </a:extLst>
          </p:cNvPr>
          <p:cNvGrpSpPr/>
          <p:nvPr/>
        </p:nvGrpSpPr>
        <p:grpSpPr bwMode="black">
          <a:xfrm>
            <a:off x="799364" y="802115"/>
            <a:ext cx="1080000" cy="1309091"/>
            <a:chOff x="1485182" y="561475"/>
            <a:chExt cx="1080000" cy="1309091"/>
          </a:xfrm>
          <a:solidFill>
            <a:srgbClr val="FFFFFF"/>
          </a:solidFill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2A9AFE54-B2C4-4920-BA4F-FA6C13D80076}"/>
                </a:ext>
              </a:extLst>
            </p:cNvPr>
            <p:cNvSpPr/>
            <p:nvPr/>
          </p:nvSpPr>
          <p:spPr bwMode="black"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0AE24742-1D0B-4A99-937E-5A3C1C3BF589}"/>
                </a:ext>
              </a:extLst>
            </p:cNvPr>
            <p:cNvSpPr/>
            <p:nvPr/>
          </p:nvSpPr>
          <p:spPr bwMode="black"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D0A3BDC0-26AC-469B-A99E-6A283FFFED6F}"/>
                </a:ext>
              </a:extLst>
            </p:cNvPr>
            <p:cNvSpPr/>
            <p:nvPr/>
          </p:nvSpPr>
          <p:spPr bwMode="black"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aphic 4">
            <a:extLst>
              <a:ext uri="{FF2B5EF4-FFF2-40B4-BE49-F238E27FC236}">
                <a16:creationId xmlns="" xmlns:a16="http://schemas.microsoft.com/office/drawing/2014/main" id="{AEFEDC8B-2455-427C-A65C-645AEE97A882}"/>
              </a:ext>
            </a:extLst>
          </p:cNvPr>
          <p:cNvGrpSpPr/>
          <p:nvPr/>
        </p:nvGrpSpPr>
        <p:grpSpPr bwMode="black">
          <a:xfrm rot="5400000">
            <a:off x="11143050" y="5652285"/>
            <a:ext cx="1309690" cy="252000"/>
            <a:chOff x="11143050" y="5652285"/>
            <a:chExt cx="1309690" cy="252000"/>
          </a:xfrm>
        </p:grpSpPr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0D256CB4-F87C-4D26-8D5A-1511E0EAF9FC}"/>
                </a:ext>
              </a:extLst>
            </p:cNvPr>
            <p:cNvSpPr/>
            <p:nvPr/>
          </p:nvSpPr>
          <p:spPr bwMode="black">
            <a:xfrm>
              <a:off x="11381536" y="5650618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2" y="2162"/>
                    <a:pt x="124777" y="1340"/>
                  </a:cubicBezTo>
                  <a:cubicBezTo>
                    <a:pt x="193772" y="518"/>
                    <a:pt x="250370" y="55782"/>
                    <a:pt x="251193" y="124777"/>
                  </a:cubicBezTo>
                  <a:cubicBezTo>
                    <a:pt x="251204" y="125770"/>
                    <a:pt x="251204" y="126763"/>
                    <a:pt x="251193" y="127755"/>
                  </a:cubicBezTo>
                  <a:cubicBezTo>
                    <a:pt x="251193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4" y="164934"/>
                    <a:pt x="192754" y="12775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43338EE5-906A-4106-B177-BF45136D8174}"/>
                </a:ext>
              </a:extLst>
            </p:cNvPr>
            <p:cNvSpPr/>
            <p:nvPr/>
          </p:nvSpPr>
          <p:spPr bwMode="black">
            <a:xfrm>
              <a:off x="11681709" y="5654965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52163AD2-0C71-4BCE-B4FA-874C89CAC828}"/>
                </a:ext>
              </a:extLst>
            </p:cNvPr>
            <p:cNvSpPr/>
            <p:nvPr/>
          </p:nvSpPr>
          <p:spPr bwMode="black">
            <a:xfrm>
              <a:off x="11905137" y="5654965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8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51CA5CF7-7E97-4C7A-B092-A80A954C02A2}"/>
                </a:ext>
              </a:extLst>
            </p:cNvPr>
            <p:cNvSpPr/>
            <p:nvPr/>
          </p:nvSpPr>
          <p:spPr bwMode="black">
            <a:xfrm>
              <a:off x="12018643" y="5654965"/>
              <a:ext cx="198761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30C9D9F1-7AA2-4BC9-96C5-AF72D270D82B}"/>
                </a:ext>
              </a:extLst>
            </p:cNvPr>
            <p:cNvSpPr/>
            <p:nvPr/>
          </p:nvSpPr>
          <p:spPr bwMode="black">
            <a:xfrm>
              <a:off x="12213837" y="5654965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3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E7596537-641C-418F-A58C-6AE158C90DE2}"/>
                </a:ext>
              </a:extLst>
            </p:cNvPr>
            <p:cNvSpPr/>
            <p:nvPr/>
          </p:nvSpPr>
          <p:spPr bwMode="black">
            <a:xfrm>
              <a:off x="11141719" y="5650954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3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498146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3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3456000"/>
          </a:xfrm>
        </p:spPr>
        <p:txBody>
          <a:bodyPr anchor="b"/>
          <a:lstStyle>
            <a:lvl1pPr algn="l">
              <a:lnSpc>
                <a:spcPct val="80000"/>
              </a:lnSpc>
              <a:defRPr sz="88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0" y="5814000"/>
            <a:ext cx="8615458" cy="576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800" b="1" dirty="0">
                <a:latin typeface="+mn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4" name="Graphic 4">
            <a:extLst>
              <a:ext uri="{FF2B5EF4-FFF2-40B4-BE49-F238E27FC236}">
                <a16:creationId xmlns="" xmlns:a16="http://schemas.microsoft.com/office/drawing/2014/main" id="{39C09006-2251-4576-8883-164CC426AB85}"/>
              </a:ext>
            </a:extLst>
          </p:cNvPr>
          <p:cNvGrpSpPr/>
          <p:nvPr/>
        </p:nvGrpSpPr>
        <p:grpSpPr>
          <a:xfrm rot="5400000">
            <a:off x="11142000" y="5652000"/>
            <a:ext cx="1309689" cy="252000"/>
            <a:chOff x="11142000" y="5652000"/>
            <a:chExt cx="1309689" cy="252000"/>
          </a:xfrm>
        </p:grpSpPr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76349D0A-521D-4F30-B230-397B82BBA166}"/>
                </a:ext>
              </a:extLst>
            </p:cNvPr>
            <p:cNvSpPr/>
            <p:nvPr/>
          </p:nvSpPr>
          <p:spPr>
            <a:xfrm>
              <a:off x="11380486" y="5650333"/>
              <a:ext cx="252000" cy="253775"/>
            </a:xfrm>
            <a:custGeom>
              <a:avLst/>
              <a:gdLst/>
              <a:ahLst/>
              <a:cxnLst/>
              <a:rect l="0" t="0" r="0" b="0"/>
              <a:pathLst>
                <a:path w="251999" h="253774">
                  <a:moveTo>
                    <a:pt x="1340" y="127755"/>
                  </a:moveTo>
                  <a:cubicBezTo>
                    <a:pt x="518" y="58760"/>
                    <a:pt x="55783" y="2162"/>
                    <a:pt x="124777" y="1340"/>
                  </a:cubicBezTo>
                  <a:cubicBezTo>
                    <a:pt x="193772" y="518"/>
                    <a:pt x="250371" y="55783"/>
                    <a:pt x="251192" y="124777"/>
                  </a:cubicBezTo>
                  <a:cubicBezTo>
                    <a:pt x="251205" y="125770"/>
                    <a:pt x="251205" y="126763"/>
                    <a:pt x="251192" y="127755"/>
                  </a:cubicBezTo>
                  <a:cubicBezTo>
                    <a:pt x="251192" y="197339"/>
                    <a:pt x="196338" y="253187"/>
                    <a:pt x="126098" y="253187"/>
                  </a:cubicBezTo>
                  <a:cubicBezTo>
                    <a:pt x="56532" y="253187"/>
                    <a:pt x="1340" y="197339"/>
                    <a:pt x="1340" y="127755"/>
                  </a:cubicBezTo>
                  <a:close/>
                  <a:moveTo>
                    <a:pt x="192665" y="127755"/>
                  </a:moveTo>
                  <a:cubicBezTo>
                    <a:pt x="192665" y="90310"/>
                    <a:pt x="163898" y="59538"/>
                    <a:pt x="126098" y="59538"/>
                  </a:cubicBezTo>
                  <a:cubicBezTo>
                    <a:pt x="88298" y="59538"/>
                    <a:pt x="60205" y="90399"/>
                    <a:pt x="60205" y="127755"/>
                  </a:cubicBezTo>
                  <a:cubicBezTo>
                    <a:pt x="60205" y="164899"/>
                    <a:pt x="87978" y="195653"/>
                    <a:pt x="126098" y="195653"/>
                  </a:cubicBezTo>
                  <a:cubicBezTo>
                    <a:pt x="164572" y="195653"/>
                    <a:pt x="192753" y="164934"/>
                    <a:pt x="192753" y="127755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0B4D9C08-4000-4BC8-9D39-C089CB336399}"/>
                </a:ext>
              </a:extLst>
            </p:cNvPr>
            <p:cNvSpPr/>
            <p:nvPr/>
          </p:nvSpPr>
          <p:spPr>
            <a:xfrm>
              <a:off x="11680658" y="5654680"/>
              <a:ext cx="166817" cy="246676"/>
            </a:xfrm>
            <a:custGeom>
              <a:avLst/>
              <a:gdLst/>
              <a:ahLst/>
              <a:cxnLst/>
              <a:rect l="0" t="0" r="0" b="0"/>
              <a:pathLst>
                <a:path w="166816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189639"/>
                  </a:lnTo>
                  <a:lnTo>
                    <a:pt x="166231" y="189639"/>
                  </a:lnTo>
                  <a:lnTo>
                    <a:pt x="166231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F9B932E4-D368-4FF6-B4A1-8AFB86362485}"/>
                </a:ext>
              </a:extLst>
            </p:cNvPr>
            <p:cNvSpPr/>
            <p:nvPr/>
          </p:nvSpPr>
          <p:spPr>
            <a:xfrm>
              <a:off x="11904086" y="5654680"/>
              <a:ext cx="60338" cy="246676"/>
            </a:xfrm>
            <a:custGeom>
              <a:avLst/>
              <a:gdLst/>
              <a:ahLst/>
              <a:cxnLst/>
              <a:rect l="0" t="0" r="0" b="0"/>
              <a:pathLst>
                <a:path w="60337" h="246676">
                  <a:moveTo>
                    <a:pt x="1331" y="1331"/>
                  </a:moveTo>
                  <a:lnTo>
                    <a:pt x="59894" y="1331"/>
                  </a:lnTo>
                  <a:lnTo>
                    <a:pt x="59894" y="245505"/>
                  </a:lnTo>
                  <a:lnTo>
                    <a:pt x="1331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C40AD77B-0669-40B8-A43D-C3AF29D10FED}"/>
                </a:ext>
              </a:extLst>
            </p:cNvPr>
            <p:cNvSpPr/>
            <p:nvPr/>
          </p:nvSpPr>
          <p:spPr>
            <a:xfrm>
              <a:off x="12017593" y="5654680"/>
              <a:ext cx="198760" cy="246676"/>
            </a:xfrm>
            <a:custGeom>
              <a:avLst/>
              <a:gdLst/>
              <a:ahLst/>
              <a:cxnLst/>
              <a:rect l="0" t="0" r="0" b="0"/>
              <a:pathLst>
                <a:path w="198760" h="246676">
                  <a:moveTo>
                    <a:pt x="70542" y="57197"/>
                  </a:moveTo>
                  <a:lnTo>
                    <a:pt x="1331" y="57197"/>
                  </a:lnTo>
                  <a:lnTo>
                    <a:pt x="1331" y="1331"/>
                  </a:lnTo>
                  <a:lnTo>
                    <a:pt x="198352" y="1331"/>
                  </a:lnTo>
                  <a:lnTo>
                    <a:pt x="198352" y="57197"/>
                  </a:lnTo>
                  <a:lnTo>
                    <a:pt x="129141" y="57197"/>
                  </a:lnTo>
                  <a:lnTo>
                    <a:pt x="129141" y="245505"/>
                  </a:lnTo>
                  <a:lnTo>
                    <a:pt x="70578" y="2455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0B9DAF56-8195-4429-A37A-DE1CEA62147B}"/>
                </a:ext>
              </a:extLst>
            </p:cNvPr>
            <p:cNvSpPr/>
            <p:nvPr/>
          </p:nvSpPr>
          <p:spPr>
            <a:xfrm>
              <a:off x="12212786" y="5654680"/>
              <a:ext cx="237803" cy="246676"/>
            </a:xfrm>
            <a:custGeom>
              <a:avLst/>
              <a:gdLst/>
              <a:ahLst/>
              <a:cxnLst/>
              <a:rect l="0" t="0" r="0" b="0"/>
              <a:pathLst>
                <a:path w="237802" h="246676">
                  <a:moveTo>
                    <a:pt x="91607" y="1331"/>
                  </a:moveTo>
                  <a:lnTo>
                    <a:pt x="147792" y="1331"/>
                  </a:lnTo>
                  <a:lnTo>
                    <a:pt x="238104" y="245505"/>
                  </a:lnTo>
                  <a:lnTo>
                    <a:pt x="178938" y="245505"/>
                  </a:lnTo>
                  <a:lnTo>
                    <a:pt x="166231" y="209036"/>
                  </a:lnTo>
                  <a:lnTo>
                    <a:pt x="72903" y="209036"/>
                  </a:lnTo>
                  <a:lnTo>
                    <a:pt x="60196" y="245505"/>
                  </a:lnTo>
                  <a:lnTo>
                    <a:pt x="1331" y="245505"/>
                  </a:lnTo>
                  <a:close/>
                  <a:moveTo>
                    <a:pt x="90933" y="158210"/>
                  </a:moveTo>
                  <a:lnTo>
                    <a:pt x="148467" y="158210"/>
                  </a:lnTo>
                  <a:lnTo>
                    <a:pt x="119735" y="76257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DBE8D046-38D2-4BE9-B4BC-2B90D24331B9}"/>
                </a:ext>
              </a:extLst>
            </p:cNvPr>
            <p:cNvSpPr/>
            <p:nvPr/>
          </p:nvSpPr>
          <p:spPr>
            <a:xfrm>
              <a:off x="11140669" y="5650669"/>
              <a:ext cx="204084" cy="253775"/>
            </a:xfrm>
            <a:custGeom>
              <a:avLst/>
              <a:gdLst/>
              <a:ahLst/>
              <a:cxnLst/>
              <a:rect l="0" t="0" r="0" b="0"/>
              <a:pathLst>
                <a:path w="204084" h="253774">
                  <a:moveTo>
                    <a:pt x="1331" y="204031"/>
                  </a:moveTo>
                  <a:lnTo>
                    <a:pt x="39823" y="165610"/>
                  </a:lnTo>
                  <a:cubicBezTo>
                    <a:pt x="59344" y="189266"/>
                    <a:pt x="79717" y="198317"/>
                    <a:pt x="112371" y="198317"/>
                  </a:cubicBezTo>
                  <a:cubicBezTo>
                    <a:pt x="132105" y="198317"/>
                    <a:pt x="142806" y="188947"/>
                    <a:pt x="142806" y="175566"/>
                  </a:cubicBezTo>
                  <a:cubicBezTo>
                    <a:pt x="142806" y="159186"/>
                    <a:pt x="126834" y="155832"/>
                    <a:pt x="92299" y="147473"/>
                  </a:cubicBezTo>
                  <a:cubicBezTo>
                    <a:pt x="56806" y="139452"/>
                    <a:pt x="15386" y="126408"/>
                    <a:pt x="15386" y="76239"/>
                  </a:cubicBezTo>
                  <a:cubicBezTo>
                    <a:pt x="15386" y="33772"/>
                    <a:pt x="52512" y="1331"/>
                    <a:pt x="104686" y="1331"/>
                  </a:cubicBezTo>
                  <a:cubicBezTo>
                    <a:pt x="149496" y="1331"/>
                    <a:pt x="175779" y="16557"/>
                    <a:pt x="201866" y="44650"/>
                  </a:cubicBezTo>
                  <a:lnTo>
                    <a:pt x="166373" y="80143"/>
                  </a:lnTo>
                  <a:cubicBezTo>
                    <a:pt x="148751" y="60214"/>
                    <a:pt x="132069" y="52512"/>
                    <a:pt x="103338" y="52512"/>
                  </a:cubicBezTo>
                  <a:cubicBezTo>
                    <a:pt x="83604" y="52512"/>
                    <a:pt x="74251" y="63160"/>
                    <a:pt x="74251" y="74251"/>
                  </a:cubicBezTo>
                  <a:cubicBezTo>
                    <a:pt x="74251" y="89300"/>
                    <a:pt x="94322" y="92299"/>
                    <a:pt x="123746" y="99327"/>
                  </a:cubicBezTo>
                  <a:cubicBezTo>
                    <a:pt x="160197" y="107686"/>
                    <a:pt x="203357" y="120410"/>
                    <a:pt x="203357" y="172922"/>
                  </a:cubicBezTo>
                  <a:cubicBezTo>
                    <a:pt x="203357" y="219063"/>
                    <a:pt x="164315" y="252781"/>
                    <a:pt x="110365" y="252781"/>
                  </a:cubicBezTo>
                  <a:cubicBezTo>
                    <a:pt x="56185" y="252852"/>
                    <a:pt x="24401" y="231787"/>
                    <a:pt x="1331" y="204031"/>
                  </a:cubicBez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aphic 8">
            <a:extLst>
              <a:ext uri="{FF2B5EF4-FFF2-40B4-BE49-F238E27FC236}">
                <a16:creationId xmlns="" xmlns:a16="http://schemas.microsoft.com/office/drawing/2014/main" id="{55D292F4-0DF9-4A33-82B0-A72E0A25506B}"/>
              </a:ext>
            </a:extLst>
          </p:cNvPr>
          <p:cNvGrpSpPr/>
          <p:nvPr/>
        </p:nvGrpSpPr>
        <p:grpSpPr>
          <a:xfrm>
            <a:off x="799364" y="802115"/>
            <a:ext cx="1080000" cy="1309091"/>
            <a:chOff x="1485182" y="561475"/>
            <a:chExt cx="1080000" cy="1309091"/>
          </a:xfrm>
          <a:solidFill>
            <a:srgbClr val="282828"/>
          </a:solidFill>
        </p:grpSpPr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12AA7510-A6C9-4373-917A-69F452FCAFEA}"/>
                </a:ext>
              </a:extLst>
            </p:cNvPr>
            <p:cNvSpPr/>
            <p:nvPr/>
          </p:nvSpPr>
          <p:spPr>
            <a:xfrm>
              <a:off x="1482727" y="1213566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ABBE3B68-2909-473D-B534-B7A9872464B8}"/>
                </a:ext>
              </a:extLst>
            </p:cNvPr>
            <p:cNvSpPr/>
            <p:nvPr/>
          </p:nvSpPr>
          <p:spPr>
            <a:xfrm>
              <a:off x="2235455" y="559020"/>
              <a:ext cx="330545" cy="657818"/>
            </a:xfrm>
            <a:custGeom>
              <a:avLst/>
              <a:gdLst/>
              <a:ahLst/>
              <a:cxnLst/>
              <a:rect l="0" t="0" r="0" b="0"/>
              <a:pathLst>
                <a:path w="330545" h="657818">
                  <a:moveTo>
                    <a:pt x="2455" y="2455"/>
                  </a:moveTo>
                  <a:lnTo>
                    <a:pt x="329727" y="2455"/>
                  </a:lnTo>
                  <a:lnTo>
                    <a:pt x="329727" y="657000"/>
                  </a:lnTo>
                  <a:lnTo>
                    <a:pt x="2455" y="6570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EA4C6FA6-1C48-4DEB-A871-42446E9E9B9B}"/>
                </a:ext>
              </a:extLst>
            </p:cNvPr>
            <p:cNvSpPr/>
            <p:nvPr/>
          </p:nvSpPr>
          <p:spPr>
            <a:xfrm>
              <a:off x="1859091" y="559020"/>
              <a:ext cx="330545" cy="1312364"/>
            </a:xfrm>
            <a:custGeom>
              <a:avLst/>
              <a:gdLst/>
              <a:ahLst/>
              <a:cxnLst/>
              <a:rect l="0" t="0" r="0" b="0"/>
              <a:pathLst>
                <a:path w="330545" h="1312363">
                  <a:moveTo>
                    <a:pt x="2455" y="2455"/>
                  </a:moveTo>
                  <a:lnTo>
                    <a:pt x="329727" y="2455"/>
                  </a:lnTo>
                  <a:lnTo>
                    <a:pt x="329727" y="1311546"/>
                  </a:lnTo>
                  <a:lnTo>
                    <a:pt x="2455" y="131154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698389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8000" y="504000"/>
            <a:ext cx="6732000" cy="2817600"/>
          </a:xfrm>
        </p:spPr>
        <p:txBody>
          <a:bodyPr anchor="b"/>
          <a:lstStyle>
            <a:lvl1pPr>
              <a:lnSpc>
                <a:spcPct val="90000"/>
              </a:lnSpc>
              <a:defRPr sz="88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="" xmlns:a16="http://schemas.microsoft.com/office/drawing/2014/main" id="{4E88ADBF-6EF3-4006-902A-14C47CDF0A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4068000" cy="68580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8000" y="3528000"/>
            <a:ext cx="6732000" cy="2888675"/>
          </a:xfr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56528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2808000" y="5436000"/>
            <a:ext cx="6552000" cy="1116000"/>
          </a:xfrm>
        </p:spPr>
        <p:txBody>
          <a:bodyPr lIns="0" tIns="0" rIns="0" bIns="0" anchor="t"/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1800" b="1"/>
            </a:lvl1pPr>
            <a:lvl2pPr marL="503987" indent="0">
              <a:buNone/>
              <a:defRPr/>
            </a:lvl2pPr>
            <a:lvl3pPr marL="983975" indent="0">
              <a:buNone/>
              <a:defRPr/>
            </a:lvl3pPr>
            <a:lvl4pPr marL="1463963" indent="0">
              <a:buNone/>
              <a:defRPr/>
            </a:lvl4pPr>
            <a:lvl5pPr marL="1943951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1E289D-C4DC-411C-B0B6-1054485B9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8000" y="2088000"/>
            <a:ext cx="6552000" cy="3348000"/>
          </a:xfrm>
        </p:spPr>
        <p:txBody>
          <a:bodyPr anchor="t"/>
          <a:lstStyle>
            <a:lvl1pPr algn="ctr">
              <a:lnSpc>
                <a:spcPct val="85000"/>
              </a:lnSpc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="" xmlns:a16="http://schemas.microsoft.com/office/drawing/2014/main" id="{CFEAB363-8E46-4B01-9745-4EA8C37A44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52000" cy="5310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="" xmlns:a16="http://schemas.microsoft.com/office/drawing/2014/main" id="{A93A7087-B0DA-4336-8701-575D84ABD66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40000" y="1544291"/>
            <a:ext cx="2052000" cy="5310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594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2">
    <p:bg>
      <p:bgPr>
        <a:solidFill>
          <a:srgbClr val="DC1E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2808000" y="5436000"/>
            <a:ext cx="6552000" cy="1116000"/>
          </a:xfrm>
        </p:spPr>
        <p:txBody>
          <a:bodyPr lIns="0" tIns="0" rIns="0" bIns="0" anchor="t"/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1800" b="1">
                <a:solidFill>
                  <a:schemeClr val="bg1"/>
                </a:solidFill>
              </a:defRPr>
            </a:lvl1pPr>
            <a:lvl2pPr marL="503987" indent="0">
              <a:buNone/>
              <a:defRPr/>
            </a:lvl2pPr>
            <a:lvl3pPr marL="983975" indent="0">
              <a:buNone/>
              <a:defRPr/>
            </a:lvl3pPr>
            <a:lvl4pPr marL="1463963" indent="0">
              <a:buNone/>
              <a:defRPr/>
            </a:lvl4pPr>
            <a:lvl5pPr marL="1943951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1E289D-C4DC-411C-B0B6-1054485B9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8000" y="2088000"/>
            <a:ext cx="6552000" cy="3348000"/>
          </a:xfrm>
        </p:spPr>
        <p:txBody>
          <a:bodyPr anchor="t"/>
          <a:lstStyle>
            <a:lvl1pPr algn="ctr">
              <a:lnSpc>
                <a:spcPct val="85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="" xmlns:a16="http://schemas.microsoft.com/office/drawing/2014/main" id="{CFEAB363-8E46-4B01-9745-4EA8C37A44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52000" cy="5310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="" xmlns:a16="http://schemas.microsoft.com/office/drawing/2014/main" id="{A93A7087-B0DA-4336-8701-575D84ABD66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40000" y="1544291"/>
            <a:ext cx="2052000" cy="5310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grpSp>
        <p:nvGrpSpPr>
          <p:cNvPr id="7" name="Graphic 9">
            <a:extLst>
              <a:ext uri="{FF2B5EF4-FFF2-40B4-BE49-F238E27FC236}">
                <a16:creationId xmlns="" xmlns:a16="http://schemas.microsoft.com/office/drawing/2014/main" id="{1394DC4C-615C-47BA-B182-833F59D13F3B}"/>
              </a:ext>
            </a:extLst>
          </p:cNvPr>
          <p:cNvGrpSpPr/>
          <p:nvPr/>
        </p:nvGrpSpPr>
        <p:grpSpPr>
          <a:xfrm>
            <a:off x="11649354" y="181562"/>
            <a:ext cx="360000" cy="423529"/>
            <a:chOff x="11649354" y="181562"/>
            <a:chExt cx="360000" cy="423529"/>
          </a:xfrm>
          <a:solidFill>
            <a:srgbClr val="FFFFFF"/>
          </a:solidFill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66A70BD2-0BB5-4F12-8F83-96058244AFA5}"/>
                </a:ext>
              </a:extLst>
            </p:cNvPr>
            <p:cNvSpPr/>
            <p:nvPr/>
          </p:nvSpPr>
          <p:spPr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DAAB9BA2-0C07-44B1-94C4-BB57CB392B51}"/>
                </a:ext>
              </a:extLst>
            </p:cNvPr>
            <p:cNvSpPr/>
            <p:nvPr/>
          </p:nvSpPr>
          <p:spPr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7653AF9E-2B2D-427C-8897-7B5D064994D8}"/>
                </a:ext>
              </a:extLst>
            </p:cNvPr>
            <p:cNvSpPr/>
            <p:nvPr/>
          </p:nvSpPr>
          <p:spPr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5845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theme" Target="../theme/theme3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11160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764000"/>
            <a:ext cx="10728000" cy="464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grpSp>
        <p:nvGrpSpPr>
          <p:cNvPr id="11" name="Graphic 9">
            <a:extLst>
              <a:ext uri="{FF2B5EF4-FFF2-40B4-BE49-F238E27FC236}">
                <a16:creationId xmlns="" xmlns:a16="http://schemas.microsoft.com/office/drawing/2014/main" id="{1EF83AB5-930D-4E1B-8651-8085CF858526}"/>
              </a:ext>
            </a:extLst>
          </p:cNvPr>
          <p:cNvGrpSpPr/>
          <p:nvPr/>
        </p:nvGrpSpPr>
        <p:grpSpPr>
          <a:xfrm>
            <a:off x="11649354" y="181562"/>
            <a:ext cx="360000" cy="423529"/>
            <a:chOff x="11649354" y="181562"/>
            <a:chExt cx="360000" cy="423529"/>
          </a:xfrm>
        </p:grpSpPr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A57957E6-665F-413C-9C00-6974D01081BE}"/>
                </a:ext>
              </a:extLst>
            </p:cNvPr>
            <p:cNvSpPr/>
            <p:nvPr/>
          </p:nvSpPr>
          <p:spPr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E2D8BCFB-8DFB-4338-A8AB-B30B0C489BCA}"/>
                </a:ext>
              </a:extLst>
            </p:cNvPr>
            <p:cNvSpPr/>
            <p:nvPr/>
          </p:nvSpPr>
          <p:spPr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7FE04E9B-CC2C-4D2D-A557-A4507AC75CE9}"/>
                </a:ext>
              </a:extLst>
            </p:cNvPr>
            <p:cNvSpPr/>
            <p:nvPr/>
          </p:nvSpPr>
          <p:spPr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585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838" r:id="rId16"/>
    <p:sldLayoutId id="2147483839" r:id="rId17"/>
    <p:sldLayoutId id="2147483840" r:id="rId18"/>
    <p:sldLayoutId id="2147483841" r:id="rId19"/>
    <p:sldLayoutId id="2147483842" r:id="rId20"/>
    <p:sldLayoutId id="2147483843" r:id="rId21"/>
    <p:sldLayoutId id="2147483844" r:id="rId22"/>
    <p:sldLayoutId id="2147483845" r:id="rId23"/>
    <p:sldLayoutId id="2147483846" r:id="rId24"/>
    <p:sldLayoutId id="2147483847" r:id="rId25"/>
    <p:sldLayoutId id="2147483848" r:id="rId26"/>
    <p:sldLayoutId id="2147483849" r:id="rId27"/>
  </p:sldLayoutIdLst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6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377" rtl="0" eaLnBrk="1" latinLnBrk="0" hangingPunct="1">
        <a:lnSpc>
          <a:spcPct val="11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3" pos="7151">
          <p15:clr>
            <a:srgbClr val="F26B43"/>
          </p15:clr>
        </p15:guide>
        <p15:guide id="4" orient="horz" pos="1117">
          <p15:clr>
            <a:srgbClr val="F26B43"/>
          </p15:clr>
        </p15:guide>
        <p15:guide id="5" orient="horz" pos="4042">
          <p15:clr>
            <a:srgbClr val="F26B43"/>
          </p15:clr>
        </p15:guide>
        <p15:guide id="6" pos="37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11160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764000"/>
            <a:ext cx="10728000" cy="464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grpSp>
        <p:nvGrpSpPr>
          <p:cNvPr id="5" name="Graphic 9">
            <a:extLst>
              <a:ext uri="{FF2B5EF4-FFF2-40B4-BE49-F238E27FC236}">
                <a16:creationId xmlns="" xmlns:a16="http://schemas.microsoft.com/office/drawing/2014/main" id="{A48A6F38-CBEF-4B3C-863B-3AABC6DEC1D7}"/>
              </a:ext>
            </a:extLst>
          </p:cNvPr>
          <p:cNvGrpSpPr/>
          <p:nvPr/>
        </p:nvGrpSpPr>
        <p:grpSpPr>
          <a:xfrm>
            <a:off x="11649354" y="181562"/>
            <a:ext cx="360000" cy="423529"/>
            <a:chOff x="11649354" y="181562"/>
            <a:chExt cx="360000" cy="423529"/>
          </a:xfrm>
        </p:grpSpPr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667F2AD5-1597-4B35-9CAA-2F4C83FB4A83}"/>
                </a:ext>
              </a:extLst>
            </p:cNvPr>
            <p:cNvSpPr/>
            <p:nvPr/>
          </p:nvSpPr>
          <p:spPr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BFD90952-F777-4F12-A7DD-D9A9564614E0}"/>
                </a:ext>
              </a:extLst>
            </p:cNvPr>
            <p:cNvSpPr/>
            <p:nvPr/>
          </p:nvSpPr>
          <p:spPr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8ED023E6-94B0-4E5A-8A1D-DF7D3F351AE6}"/>
                </a:ext>
              </a:extLst>
            </p:cNvPr>
            <p:cNvSpPr/>
            <p:nvPr/>
          </p:nvSpPr>
          <p:spPr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1870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</p:sldLayoutIdLst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6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377" rtl="0" eaLnBrk="1" latinLnBrk="0" hangingPunct="1">
        <a:lnSpc>
          <a:spcPct val="11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3" pos="7151">
          <p15:clr>
            <a:srgbClr val="F26B43"/>
          </p15:clr>
        </p15:guide>
        <p15:guide id="4" orient="horz" pos="1117">
          <p15:clr>
            <a:srgbClr val="F26B43"/>
          </p15:clr>
        </p15:guide>
        <p15:guide id="5" orient="horz" pos="4042">
          <p15:clr>
            <a:srgbClr val="F26B43"/>
          </p15:clr>
        </p15:guide>
        <p15:guide id="6" pos="37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11160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000" y="1764000"/>
            <a:ext cx="10728000" cy="464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grpSp>
        <p:nvGrpSpPr>
          <p:cNvPr id="5" name="Graphic 9">
            <a:extLst>
              <a:ext uri="{FF2B5EF4-FFF2-40B4-BE49-F238E27FC236}">
                <a16:creationId xmlns="" xmlns:a16="http://schemas.microsoft.com/office/drawing/2014/main" id="{7FFA0943-014E-4CEF-8E79-95A282CDB7D4}"/>
              </a:ext>
            </a:extLst>
          </p:cNvPr>
          <p:cNvGrpSpPr/>
          <p:nvPr/>
        </p:nvGrpSpPr>
        <p:grpSpPr>
          <a:xfrm>
            <a:off x="11649354" y="181562"/>
            <a:ext cx="360000" cy="423529"/>
            <a:chOff x="11649354" y="181562"/>
            <a:chExt cx="360000" cy="423529"/>
          </a:xfrm>
        </p:grpSpPr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B3C03DB0-0ACF-40D7-8329-FC3A0CE83923}"/>
                </a:ext>
              </a:extLst>
            </p:cNvPr>
            <p:cNvSpPr/>
            <p:nvPr/>
          </p:nvSpPr>
          <p:spPr>
            <a:xfrm>
              <a:off x="11646178" y="390150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2D8815CE-7006-45D4-9629-FE145B58691B}"/>
                </a:ext>
              </a:extLst>
            </p:cNvPr>
            <p:cNvSpPr/>
            <p:nvPr/>
          </p:nvSpPr>
          <p:spPr>
            <a:xfrm>
              <a:off x="11900295" y="178386"/>
              <a:ext cx="110118" cy="216000"/>
            </a:xfrm>
            <a:custGeom>
              <a:avLst/>
              <a:gdLst/>
              <a:ahLst/>
              <a:cxnLst/>
              <a:rect l="0" t="0" r="0" b="0"/>
              <a:pathLst>
                <a:path w="110117" h="215999">
                  <a:moveTo>
                    <a:pt x="3176" y="3176"/>
                  </a:moveTo>
                  <a:lnTo>
                    <a:pt x="109059" y="3176"/>
                  </a:lnTo>
                  <a:lnTo>
                    <a:pt x="109059" y="214941"/>
                  </a:lnTo>
                  <a:lnTo>
                    <a:pt x="3176" y="214941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E6AE0446-7166-4300-8E88-73501948C4D1}"/>
                </a:ext>
              </a:extLst>
            </p:cNvPr>
            <p:cNvSpPr/>
            <p:nvPr/>
          </p:nvSpPr>
          <p:spPr>
            <a:xfrm>
              <a:off x="11773236" y="178386"/>
              <a:ext cx="110118" cy="427764"/>
            </a:xfrm>
            <a:custGeom>
              <a:avLst/>
              <a:gdLst/>
              <a:ahLst/>
              <a:cxnLst/>
              <a:rect l="0" t="0" r="0" b="0"/>
              <a:pathLst>
                <a:path w="110117" h="427764">
                  <a:moveTo>
                    <a:pt x="3176" y="3176"/>
                  </a:moveTo>
                  <a:lnTo>
                    <a:pt x="109059" y="3176"/>
                  </a:lnTo>
                  <a:lnTo>
                    <a:pt x="109059" y="426705"/>
                  </a:lnTo>
                  <a:lnTo>
                    <a:pt x="3176" y="426705"/>
                  </a:lnTo>
                  <a:close/>
                </a:path>
              </a:pathLst>
            </a:custGeom>
            <a:solidFill>
              <a:srgbClr val="282828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0982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</p:sldLayoutIdLst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6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377" rtl="0" eaLnBrk="1" latinLnBrk="0" hangingPunct="1">
        <a:lnSpc>
          <a:spcPct val="11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6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04000" indent="-252000" algn="l" defTabSz="914377" rtl="0" eaLnBrk="1" latinLnBrk="0" hangingPunct="1">
        <a:lnSpc>
          <a:spcPct val="110000"/>
        </a:lnSpc>
        <a:spcBef>
          <a:spcPts val="467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3" pos="7151">
          <p15:clr>
            <a:srgbClr val="F26B43"/>
          </p15:clr>
        </p15:guide>
        <p15:guide id="4" orient="horz" pos="1117">
          <p15:clr>
            <a:srgbClr val="F26B43"/>
          </p15:clr>
        </p15:guide>
        <p15:guide id="5" orient="horz" pos="4042">
          <p15:clr>
            <a:srgbClr val="F26B43"/>
          </p15:clr>
        </p15:guide>
        <p15:guide id="6" pos="37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olita/blackhat-python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2091AC-CB8A-41A7-A909-D94DFBE402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3022" y="3717032"/>
            <a:ext cx="10542213" cy="1944216"/>
          </a:xfrm>
        </p:spPr>
        <p:txBody>
          <a:bodyPr/>
          <a:lstStyle/>
          <a:p>
            <a:r>
              <a:rPr lang="en-US" dirty="0" smtClean="0"/>
              <a:t>Black Hat Python!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FEB3769-DC65-4995-9881-E9CFDDD42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12.1. 2019 Antti Virtanen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Anakondantti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antti.virtanen@solita.fi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 rot="21131108">
            <a:off x="1654924" y="1636495"/>
            <a:ext cx="10112578" cy="209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30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49470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This is how I do it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99" y="950294"/>
            <a:ext cx="5940660" cy="108012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99" y="2276872"/>
            <a:ext cx="8258200" cy="4231899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552659" y="975694"/>
            <a:ext cx="3287757" cy="678506"/>
          </a:xfrm>
          <a:prstGeom prst="straightConnector1">
            <a:avLst/>
          </a:prstGeom>
          <a:ln w="63500">
            <a:solidFill>
              <a:srgbClr val="DC1E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840416" y="790104"/>
            <a:ext cx="17107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smtClean="0"/>
              <a:t>This changes</a:t>
            </a:r>
            <a:endParaRPr lang="en-US" sz="2000" dirty="0" err="1" smtClean="0"/>
          </a:p>
        </p:txBody>
      </p:sp>
    </p:spTree>
    <p:extLst>
      <p:ext uri="{BB962C8B-B14F-4D97-AF65-F5344CB8AC3E}">
        <p14:creationId xmlns:p14="http://schemas.microsoft.com/office/powerpoint/2010/main" val="1582487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Pattern 2: “Binary </a:t>
            </a:r>
            <a:r>
              <a:rPr lang="en-US" dirty="0" err="1" smtClean="0"/>
              <a:t>pwn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79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49470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p</a:t>
            </a:r>
            <a:r>
              <a:rPr lang="en-US" dirty="0" err="1" smtClean="0"/>
              <a:t>wntools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24" y="908721"/>
            <a:ext cx="9597832" cy="324271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24" y="4603817"/>
            <a:ext cx="3110353" cy="224679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863752" y="4622702"/>
            <a:ext cx="3287757" cy="678506"/>
          </a:xfrm>
          <a:prstGeom prst="straightConnector1">
            <a:avLst/>
          </a:prstGeom>
          <a:ln w="63500">
            <a:solidFill>
              <a:srgbClr val="DC1E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51509" y="4437112"/>
            <a:ext cx="17107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smtClean="0"/>
              <a:t>This changes</a:t>
            </a:r>
            <a:endParaRPr lang="en-US" sz="2000" dirty="0" err="1" smtClean="0"/>
          </a:p>
        </p:txBody>
      </p:sp>
    </p:spTree>
    <p:extLst>
      <p:ext uri="{BB962C8B-B14F-4D97-AF65-F5344CB8AC3E}">
        <p14:creationId xmlns:p14="http://schemas.microsoft.com/office/powerpoint/2010/main" val="151532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2205096"/>
          </a:xfrm>
        </p:spPr>
        <p:txBody>
          <a:bodyPr/>
          <a:lstStyle/>
          <a:p>
            <a:r>
              <a:rPr lang="en-US" dirty="0" smtClean="0"/>
              <a:t>Okay, time to hack.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69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https://github.com/solita/blackhat-python/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stuff from GitHub.</a:t>
            </a:r>
          </a:p>
          <a:p>
            <a:r>
              <a:rPr lang="en-US" dirty="0" smtClean="0"/>
              <a:t>Choose a task.</a:t>
            </a:r>
          </a:p>
          <a:p>
            <a:r>
              <a:rPr lang="en-US" dirty="0" smtClean="0"/>
              <a:t>Start hacking some Python!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35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2091AC-CB8A-41A7-A909-D94DFBE402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1637" y="3509522"/>
            <a:ext cx="9462464" cy="1944216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solita</a:t>
            </a:r>
            <a:r>
              <a:rPr lang="en-US" dirty="0" smtClean="0"/>
              <a:t>/</a:t>
            </a:r>
            <a:r>
              <a:rPr lang="en-US" dirty="0" err="1" smtClean="0"/>
              <a:t>blackhat</a:t>
            </a:r>
            <a:r>
              <a:rPr lang="en-US" dirty="0" smtClean="0"/>
              <a:t>-python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FEB3769-DC65-4995-9881-E9CFDDD42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12.1. 2019 Antti Virtanen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Anakondantti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antti.virtanen@solita.fi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 rot="21131108">
            <a:off x="1654925" y="712138"/>
            <a:ext cx="10112578" cy="209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8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041647D7-AC2B-4889-B777-3DCF1F016E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5C13B76D-0C39-43CC-9C48-C105D16768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178C0A17-76E5-4B05-A67E-4CD94C886F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84141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8915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1C4C53-B2BE-490C-A293-DF997A5DA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Legal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1F28F1A-F39B-4AAF-8327-031C64015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information is for educational purposes.</a:t>
            </a:r>
          </a:p>
          <a:p>
            <a:r>
              <a:rPr lang="en-US" b="1" dirty="0" smtClean="0"/>
              <a:t>Do not attempt to break into systems or exploit them without a permission!</a:t>
            </a:r>
          </a:p>
          <a:p>
            <a:endParaRPr lang="en-US" dirty="0" smtClean="0"/>
          </a:p>
          <a:p>
            <a:r>
              <a:rPr lang="en-US" dirty="0" smtClean="0"/>
              <a:t>Legal hacking:</a:t>
            </a:r>
          </a:p>
          <a:p>
            <a:pPr lvl="1"/>
            <a:r>
              <a:rPr lang="en-US" dirty="0" err="1" smtClean="0"/>
              <a:t>Hackthebox.eu</a:t>
            </a:r>
            <a:endParaRPr lang="en-US" dirty="0" smtClean="0"/>
          </a:p>
          <a:p>
            <a:pPr lvl="1"/>
            <a:r>
              <a:rPr lang="en-US" dirty="0" err="1" smtClean="0"/>
              <a:t>Shellterlabs.com</a:t>
            </a:r>
            <a:endParaRPr lang="en-US" dirty="0" smtClean="0"/>
          </a:p>
          <a:p>
            <a:pPr lvl="1"/>
            <a:r>
              <a:rPr lang="en-US" dirty="0" err="1"/>
              <a:t>V</a:t>
            </a:r>
            <a:r>
              <a:rPr lang="en-US" dirty="0" err="1" smtClean="0"/>
              <a:t>ulnhub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6456040" y="2924944"/>
            <a:ext cx="5487583" cy="36583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60" y="4581128"/>
            <a:ext cx="4824536" cy="157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2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 (Fun &amp; Profit ?)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4572000" y="934300"/>
            <a:ext cx="7620000" cy="54737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the existing tools are not sufficient.</a:t>
            </a:r>
          </a:p>
          <a:p>
            <a:r>
              <a:rPr lang="en-US" dirty="0" smtClean="0"/>
              <a:t>Because it’s fun.</a:t>
            </a:r>
          </a:p>
          <a:p>
            <a:r>
              <a:rPr lang="en-US" dirty="0" smtClean="0"/>
              <a:t>You become a better hacker.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335360" y="4581128"/>
            <a:ext cx="4824536" cy="157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8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Python?</a:t>
            </a:r>
          </a:p>
          <a:p>
            <a:r>
              <a:rPr lang="en-US" dirty="0" smtClean="0"/>
              <a:t>How to use it?</a:t>
            </a:r>
          </a:p>
          <a:p>
            <a:r>
              <a:rPr lang="en-US" b="1" dirty="0" smtClean="0"/>
              <a:t>Learning by doing!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844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99" y="2088000"/>
            <a:ext cx="10542213" cy="2205096"/>
          </a:xfrm>
        </p:spPr>
        <p:txBody>
          <a:bodyPr/>
          <a:lstStyle/>
          <a:p>
            <a:r>
              <a:rPr lang="en-US" smtClean="0"/>
              <a:t>Disobey CTF Spoiler </a:t>
            </a:r>
            <a:r>
              <a:rPr lang="en-US" dirty="0" smtClean="0"/>
              <a:t>alert.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9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270000"/>
            <a:ext cx="10728000" cy="710728"/>
          </a:xfrm>
        </p:spPr>
        <p:txBody>
          <a:bodyPr/>
          <a:lstStyle/>
          <a:p>
            <a:r>
              <a:rPr lang="en-US" dirty="0"/>
              <a:t>Forget “Professional” software development.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52739" y="1904984"/>
            <a:ext cx="5376598" cy="4032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240" y="1232909"/>
            <a:ext cx="6780245" cy="5085184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222609" y="3415461"/>
            <a:ext cx="1165448" cy="720080"/>
          </a:xfrm>
          <a:prstGeom prst="rightArrow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 err="1" smtClean="0"/>
          </a:p>
        </p:txBody>
      </p:sp>
    </p:spTree>
    <p:extLst>
      <p:ext uri="{BB962C8B-B14F-4D97-AF65-F5344CB8AC3E}">
        <p14:creationId xmlns:p14="http://schemas.microsoft.com/office/powerpoint/2010/main" val="75359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Quick Python recap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1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is easy!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1556792"/>
            <a:ext cx="6898446" cy="4645025"/>
          </a:xfrm>
        </p:spPr>
      </p:pic>
    </p:spTree>
    <p:extLst>
      <p:ext uri="{BB962C8B-B14F-4D97-AF65-F5344CB8AC3E}">
        <p14:creationId xmlns:p14="http://schemas.microsoft.com/office/powerpoint/2010/main" val="137358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Pattern 1: “Shell”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116133"/>
      </p:ext>
    </p:extLst>
  </p:cSld>
  <p:clrMapOvr>
    <a:masterClrMapping/>
  </p:clrMapOvr>
</p:sld>
</file>

<file path=ppt/theme/theme1.xml><?xml version="1.0" encoding="utf-8"?>
<a:theme xmlns:a="http://schemas.openxmlformats.org/drawingml/2006/main" name="Solita">
  <a:themeElements>
    <a:clrScheme name="Solita">
      <a:dk1>
        <a:srgbClr val="282828"/>
      </a:dk1>
      <a:lt1>
        <a:sysClr val="window" lastClr="FFFFFF"/>
      </a:lt1>
      <a:dk2>
        <a:srgbClr val="DC1E32"/>
      </a:dk2>
      <a:lt2>
        <a:srgbClr val="E6E6E6"/>
      </a:lt2>
      <a:accent1>
        <a:srgbClr val="505050"/>
      </a:accent1>
      <a:accent2>
        <a:srgbClr val="DC1E32"/>
      </a:accent2>
      <a:accent3>
        <a:srgbClr val="7D3773"/>
      </a:accent3>
      <a:accent4>
        <a:srgbClr val="B4B4B4"/>
      </a:accent4>
      <a:accent5>
        <a:srgbClr val="4664A0"/>
      </a:accent5>
      <a:accent6>
        <a:srgbClr val="EB5F8C"/>
      </a:accent6>
      <a:hlink>
        <a:srgbClr val="505050"/>
      </a:hlink>
      <a:folHlink>
        <a:srgbClr val="B4B4B4"/>
      </a:folHlink>
    </a:clrScheme>
    <a:fontScheme name="Solita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DC1E3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5" id="{2A114537-3EE1-844E-A1B6-9AD4CF33605F}" vid="{7AEE9EA7-BA82-1840-AC33-5E1A4F273E29}"/>
    </a:ext>
  </a:extLst>
</a:theme>
</file>

<file path=ppt/theme/theme2.xml><?xml version="1.0" encoding="utf-8"?>
<a:theme xmlns:a="http://schemas.openxmlformats.org/drawingml/2006/main" name="Palmu">
  <a:themeElements>
    <a:clrScheme name="Solita">
      <a:dk1>
        <a:srgbClr val="282828"/>
      </a:dk1>
      <a:lt1>
        <a:sysClr val="window" lastClr="FFFFFF"/>
      </a:lt1>
      <a:dk2>
        <a:srgbClr val="DC1E32"/>
      </a:dk2>
      <a:lt2>
        <a:srgbClr val="E6E6E6"/>
      </a:lt2>
      <a:accent1>
        <a:srgbClr val="505050"/>
      </a:accent1>
      <a:accent2>
        <a:srgbClr val="DC1E32"/>
      </a:accent2>
      <a:accent3>
        <a:srgbClr val="7D3773"/>
      </a:accent3>
      <a:accent4>
        <a:srgbClr val="B4B4B4"/>
      </a:accent4>
      <a:accent5>
        <a:srgbClr val="4664A0"/>
      </a:accent5>
      <a:accent6>
        <a:srgbClr val="EB5F8C"/>
      </a:accent6>
      <a:hlink>
        <a:srgbClr val="505050"/>
      </a:hlink>
      <a:folHlink>
        <a:srgbClr val="B4B4B4"/>
      </a:folHlink>
    </a:clrScheme>
    <a:fontScheme name="Solita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DC1E3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5" id="{2A114537-3EE1-844E-A1B6-9AD4CF33605F}" vid="{A3AD195E-05B5-A547-AE6B-445A4DFF0525}"/>
    </a:ext>
  </a:extLst>
</a:theme>
</file>

<file path=ppt/theme/theme3.xml><?xml version="1.0" encoding="utf-8"?>
<a:theme xmlns:a="http://schemas.openxmlformats.org/drawingml/2006/main" name="Solita x Palmu">
  <a:themeElements>
    <a:clrScheme name="Solita">
      <a:dk1>
        <a:srgbClr val="282828"/>
      </a:dk1>
      <a:lt1>
        <a:sysClr val="window" lastClr="FFFFFF"/>
      </a:lt1>
      <a:dk2>
        <a:srgbClr val="DC1E32"/>
      </a:dk2>
      <a:lt2>
        <a:srgbClr val="E6E6E6"/>
      </a:lt2>
      <a:accent1>
        <a:srgbClr val="505050"/>
      </a:accent1>
      <a:accent2>
        <a:srgbClr val="DC1E32"/>
      </a:accent2>
      <a:accent3>
        <a:srgbClr val="7D3773"/>
      </a:accent3>
      <a:accent4>
        <a:srgbClr val="B4B4B4"/>
      </a:accent4>
      <a:accent5>
        <a:srgbClr val="4664A0"/>
      </a:accent5>
      <a:accent6>
        <a:srgbClr val="EB5F8C"/>
      </a:accent6>
      <a:hlink>
        <a:srgbClr val="505050"/>
      </a:hlink>
      <a:folHlink>
        <a:srgbClr val="B4B4B4"/>
      </a:folHlink>
    </a:clrScheme>
    <a:fontScheme name="Solita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DC1E3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5" id="{2A114537-3EE1-844E-A1B6-9AD4CF33605F}" vid="{668FD777-26B3-7D45-8497-BAD28D1A3A4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Solita</Template>
  <TotalTime>13611</TotalTime>
  <Words>277</Words>
  <Application>Microsoft Macintosh PowerPoint</Application>
  <PresentationFormat>Widescreen</PresentationFormat>
  <Paragraphs>58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Century Gothic</vt:lpstr>
      <vt:lpstr>Arial</vt:lpstr>
      <vt:lpstr>Solita</vt:lpstr>
      <vt:lpstr>Palmu</vt:lpstr>
      <vt:lpstr>Solita x Palmu</vt:lpstr>
      <vt:lpstr>Black Hat Python!</vt:lpstr>
      <vt:lpstr>Legal </vt:lpstr>
      <vt:lpstr>Why? (Fun &amp; Profit ?)</vt:lpstr>
      <vt:lpstr>Agenda</vt:lpstr>
      <vt:lpstr>Disobey CTF Spoiler alert. </vt:lpstr>
      <vt:lpstr>Forget “Professional” software development.</vt:lpstr>
      <vt:lpstr>Quick Python recap</vt:lpstr>
      <vt:lpstr>Python is easy! </vt:lpstr>
      <vt:lpstr>Pattern 1: “Shell”</vt:lpstr>
      <vt:lpstr>This is how I do it</vt:lpstr>
      <vt:lpstr>Pattern 2: “Binary pwn”</vt:lpstr>
      <vt:lpstr>pwntools </vt:lpstr>
      <vt:lpstr>Okay, time to hack. </vt:lpstr>
      <vt:lpstr>https://github.com/solita/blackhat-python/</vt:lpstr>
      <vt:lpstr>Github.com/solita/blackhat-python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Hat Python!</dc:title>
  <dc:creator>Antti Virtanen</dc:creator>
  <cp:lastModifiedBy>Antti Virtanen</cp:lastModifiedBy>
  <cp:revision>12</cp:revision>
  <dcterms:created xsi:type="dcterms:W3CDTF">2019-01-07T10:57:12Z</dcterms:created>
  <dcterms:modified xsi:type="dcterms:W3CDTF">2019-02-19T16:58:06Z</dcterms:modified>
</cp:coreProperties>
</file>

<file path=docProps/thumbnail.jpeg>
</file>